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47"/>
  </p:notesMasterIdLst>
  <p:sldIdLst>
    <p:sldId id="256" r:id="rId2"/>
    <p:sldId id="258" r:id="rId3"/>
    <p:sldId id="338" r:id="rId4"/>
    <p:sldId id="261" r:id="rId5"/>
    <p:sldId id="306" r:id="rId6"/>
    <p:sldId id="339" r:id="rId7"/>
    <p:sldId id="340" r:id="rId8"/>
    <p:sldId id="341" r:id="rId9"/>
    <p:sldId id="257" r:id="rId10"/>
    <p:sldId id="291" r:id="rId11"/>
    <p:sldId id="356" r:id="rId12"/>
    <p:sldId id="357" r:id="rId13"/>
    <p:sldId id="358" r:id="rId14"/>
    <p:sldId id="359" r:id="rId15"/>
    <p:sldId id="360" r:id="rId16"/>
    <p:sldId id="362" r:id="rId17"/>
    <p:sldId id="361" r:id="rId18"/>
    <p:sldId id="363" r:id="rId19"/>
    <p:sldId id="364" r:id="rId20"/>
    <p:sldId id="365" r:id="rId21"/>
    <p:sldId id="321" r:id="rId22"/>
    <p:sldId id="323" r:id="rId23"/>
    <p:sldId id="325" r:id="rId24"/>
    <p:sldId id="333" r:id="rId25"/>
    <p:sldId id="334" r:id="rId26"/>
    <p:sldId id="335" r:id="rId27"/>
    <p:sldId id="366" r:id="rId28"/>
    <p:sldId id="367" r:id="rId29"/>
    <p:sldId id="368" r:id="rId30"/>
    <p:sldId id="369" r:id="rId31"/>
    <p:sldId id="342" r:id="rId32"/>
    <p:sldId id="267" r:id="rId33"/>
    <p:sldId id="264" r:id="rId34"/>
    <p:sldId id="343" r:id="rId35"/>
    <p:sldId id="344" r:id="rId36"/>
    <p:sldId id="345" r:id="rId37"/>
    <p:sldId id="346" r:id="rId38"/>
    <p:sldId id="347" r:id="rId39"/>
    <p:sldId id="348" r:id="rId40"/>
    <p:sldId id="351" r:id="rId41"/>
    <p:sldId id="349" r:id="rId42"/>
    <p:sldId id="352" r:id="rId43"/>
    <p:sldId id="353" r:id="rId44"/>
    <p:sldId id="355" r:id="rId45"/>
    <p:sldId id="315" r:id="rId46"/>
  </p:sldIdLst>
  <p:sldSz cx="9144000" cy="5143500" type="screen16x9"/>
  <p:notesSz cx="6858000" cy="9144000"/>
  <p:embeddedFontLst>
    <p:embeddedFont>
      <p:font typeface="Bree Serif" panose="020B0604020202020204" charset="0"/>
      <p:regular r:id="rId48"/>
    </p:embeddedFont>
    <p:embeddedFont>
      <p:font typeface="Roboto" panose="020B0604020202020204" charset="0"/>
      <p:regular r:id="rId49"/>
      <p:bold r:id="rId50"/>
      <p:italic r:id="rId51"/>
      <p:boldItalic r:id="rId52"/>
    </p:embeddedFont>
    <p:embeddedFont>
      <p:font typeface="Roboto Light"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B6153A-82DF-40A5-A552-7BB6588605B5}">
  <a:tblStyle styleId="{20B6153A-82DF-40A5-A552-7BB6588605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p:cViewPr varScale="1">
        <p:scale>
          <a:sx n="86" d="100"/>
          <a:sy n="86" d="100"/>
        </p:scale>
        <p:origin x="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b1bee045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b1bee045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944304d7f_12_6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944304d7f_12_6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1bee045e8_0_3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1bee045e8_0_3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99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a93fa33eda_4_1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a93fa33eda_4_12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a944304d7f_12_2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a944304d7f_12_2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a93fa33eda_4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a93fa33eda_4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71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a944304d7f_16_8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a944304d7f_16_8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44304d7f_12_9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44304d7f_12_9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5150" y="-73950"/>
            <a:ext cx="9294300" cy="5291400"/>
          </a:xfrm>
          <a:prstGeom prst="rect">
            <a:avLst/>
          </a:prstGeom>
          <a:solidFill>
            <a:schemeClr val="accent4">
              <a:alpha val="31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119725" y="-892500"/>
            <a:ext cx="6928500" cy="69285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943850" y="1477650"/>
            <a:ext cx="5256300" cy="110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5200"/>
              <a:buNone/>
              <a:defRPr sz="5200">
                <a:solidFill>
                  <a:schemeClr val="accent1"/>
                </a:solidFill>
              </a:defRPr>
            </a:lvl2pPr>
            <a:lvl3pPr lvl="2" algn="ctr" rtl="0">
              <a:spcBef>
                <a:spcPts val="0"/>
              </a:spcBef>
              <a:spcAft>
                <a:spcPts val="0"/>
              </a:spcAft>
              <a:buClr>
                <a:schemeClr val="accent1"/>
              </a:buClr>
              <a:buSzPts val="5200"/>
              <a:buNone/>
              <a:defRPr sz="5200">
                <a:solidFill>
                  <a:schemeClr val="accent1"/>
                </a:solidFill>
              </a:defRPr>
            </a:lvl3pPr>
            <a:lvl4pPr lvl="3" algn="ctr" rtl="0">
              <a:spcBef>
                <a:spcPts val="0"/>
              </a:spcBef>
              <a:spcAft>
                <a:spcPts val="0"/>
              </a:spcAft>
              <a:buClr>
                <a:schemeClr val="accent1"/>
              </a:buClr>
              <a:buSzPts val="5200"/>
              <a:buNone/>
              <a:defRPr sz="5200">
                <a:solidFill>
                  <a:schemeClr val="accent1"/>
                </a:solidFill>
              </a:defRPr>
            </a:lvl4pPr>
            <a:lvl5pPr lvl="4" algn="ctr" rtl="0">
              <a:spcBef>
                <a:spcPts val="0"/>
              </a:spcBef>
              <a:spcAft>
                <a:spcPts val="0"/>
              </a:spcAft>
              <a:buClr>
                <a:schemeClr val="accent1"/>
              </a:buClr>
              <a:buSzPts val="5200"/>
              <a:buNone/>
              <a:defRPr sz="5200">
                <a:solidFill>
                  <a:schemeClr val="accent1"/>
                </a:solidFill>
              </a:defRPr>
            </a:lvl5pPr>
            <a:lvl6pPr lvl="5" algn="ctr" rtl="0">
              <a:spcBef>
                <a:spcPts val="0"/>
              </a:spcBef>
              <a:spcAft>
                <a:spcPts val="0"/>
              </a:spcAft>
              <a:buClr>
                <a:schemeClr val="accent1"/>
              </a:buClr>
              <a:buSzPts val="5200"/>
              <a:buNone/>
              <a:defRPr sz="5200">
                <a:solidFill>
                  <a:schemeClr val="accent1"/>
                </a:solidFill>
              </a:defRPr>
            </a:lvl6pPr>
            <a:lvl7pPr lvl="6" algn="ctr" rtl="0">
              <a:spcBef>
                <a:spcPts val="0"/>
              </a:spcBef>
              <a:spcAft>
                <a:spcPts val="0"/>
              </a:spcAft>
              <a:buClr>
                <a:schemeClr val="accent1"/>
              </a:buClr>
              <a:buSzPts val="5200"/>
              <a:buNone/>
              <a:defRPr sz="5200">
                <a:solidFill>
                  <a:schemeClr val="accent1"/>
                </a:solidFill>
              </a:defRPr>
            </a:lvl7pPr>
            <a:lvl8pPr lvl="7" algn="ctr" rtl="0">
              <a:spcBef>
                <a:spcPts val="0"/>
              </a:spcBef>
              <a:spcAft>
                <a:spcPts val="0"/>
              </a:spcAft>
              <a:buClr>
                <a:schemeClr val="accent1"/>
              </a:buClr>
              <a:buSzPts val="5200"/>
              <a:buNone/>
              <a:defRPr sz="5200">
                <a:solidFill>
                  <a:schemeClr val="accent1"/>
                </a:solidFill>
              </a:defRPr>
            </a:lvl8pPr>
            <a:lvl9pPr lvl="8" algn="ctr" rtl="0">
              <a:spcBef>
                <a:spcPts val="0"/>
              </a:spcBef>
              <a:spcAft>
                <a:spcPts val="0"/>
              </a:spcAft>
              <a:buClr>
                <a:schemeClr val="accent1"/>
              </a:buClr>
              <a:buSzPts val="5200"/>
              <a:buNone/>
              <a:defRPr sz="5200">
                <a:solidFill>
                  <a:schemeClr val="accent1"/>
                </a:solidFill>
              </a:defRPr>
            </a:lvl9pPr>
          </a:lstStyle>
          <a:p>
            <a:endParaRPr/>
          </a:p>
        </p:txBody>
      </p:sp>
      <p:sp>
        <p:nvSpPr>
          <p:cNvPr id="12" name="Google Shape;12;p2"/>
          <p:cNvSpPr txBox="1">
            <a:spLocks noGrp="1"/>
          </p:cNvSpPr>
          <p:nvPr>
            <p:ph type="subTitle" idx="1"/>
          </p:nvPr>
        </p:nvSpPr>
        <p:spPr>
          <a:xfrm>
            <a:off x="1904239" y="2428950"/>
            <a:ext cx="5335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1pPr>
            <a:lvl2pPr lvl="1"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2pPr>
            <a:lvl3pPr lvl="2"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3pPr>
            <a:lvl4pPr lvl="3"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4pPr>
            <a:lvl5pPr lvl="4"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5pPr>
            <a:lvl6pPr lvl="5"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6pPr>
            <a:lvl7pPr lvl="6"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7pPr>
            <a:lvl8pPr lvl="7"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8pPr>
            <a:lvl9pPr lvl="8"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BIG_NUMBER_1_2">
    <p:bg>
      <p:bgPr>
        <a:solidFill>
          <a:schemeClr val="accent4"/>
        </a:solid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title" hasCustomPrompt="1"/>
          </p:nvPr>
        </p:nvSpPr>
        <p:spPr>
          <a:xfrm>
            <a:off x="1015925" y="2029075"/>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4"/>
          <p:cNvSpPr txBox="1">
            <a:spLocks noGrp="1"/>
          </p:cNvSpPr>
          <p:nvPr>
            <p:ph type="title" idx="2"/>
          </p:nvPr>
        </p:nvSpPr>
        <p:spPr>
          <a:xfrm>
            <a:off x="1877675" y="1923325"/>
            <a:ext cx="2773800" cy="26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73" name="Google Shape;73;p14"/>
          <p:cNvSpPr txBox="1">
            <a:spLocks noGrp="1"/>
          </p:cNvSpPr>
          <p:nvPr>
            <p:ph type="subTitle" idx="1"/>
          </p:nvPr>
        </p:nvSpPr>
        <p:spPr>
          <a:xfrm>
            <a:off x="1877675" y="2187268"/>
            <a:ext cx="2527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74" name="Google Shape;74;p14"/>
          <p:cNvSpPr txBox="1">
            <a:spLocks noGrp="1"/>
          </p:cNvSpPr>
          <p:nvPr>
            <p:ph type="title" idx="3" hasCustomPrompt="1"/>
          </p:nvPr>
        </p:nvSpPr>
        <p:spPr>
          <a:xfrm>
            <a:off x="4465325" y="2029075"/>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5" name="Google Shape;75;p14"/>
          <p:cNvSpPr txBox="1">
            <a:spLocks noGrp="1"/>
          </p:cNvSpPr>
          <p:nvPr>
            <p:ph type="title" idx="4"/>
          </p:nvPr>
        </p:nvSpPr>
        <p:spPr>
          <a:xfrm>
            <a:off x="5354275" y="1923325"/>
            <a:ext cx="2773800" cy="26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76" name="Google Shape;76;p14"/>
          <p:cNvSpPr txBox="1">
            <a:spLocks noGrp="1"/>
          </p:cNvSpPr>
          <p:nvPr>
            <p:ph type="subTitle" idx="5"/>
          </p:nvPr>
        </p:nvSpPr>
        <p:spPr>
          <a:xfrm>
            <a:off x="5354275" y="2166450"/>
            <a:ext cx="2527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77" name="Google Shape;77;p14"/>
          <p:cNvSpPr txBox="1">
            <a:spLocks noGrp="1"/>
          </p:cNvSpPr>
          <p:nvPr>
            <p:ph type="title" idx="6" hasCustomPrompt="1"/>
          </p:nvPr>
        </p:nvSpPr>
        <p:spPr>
          <a:xfrm>
            <a:off x="1015925" y="3048625"/>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8" name="Google Shape;78;p14"/>
          <p:cNvSpPr txBox="1">
            <a:spLocks noGrp="1"/>
          </p:cNvSpPr>
          <p:nvPr>
            <p:ph type="title" idx="7"/>
          </p:nvPr>
        </p:nvSpPr>
        <p:spPr>
          <a:xfrm>
            <a:off x="1846175" y="2922094"/>
            <a:ext cx="2773800" cy="26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79" name="Google Shape;79;p14"/>
          <p:cNvSpPr txBox="1">
            <a:spLocks noGrp="1"/>
          </p:cNvSpPr>
          <p:nvPr>
            <p:ph type="subTitle" idx="8"/>
          </p:nvPr>
        </p:nvSpPr>
        <p:spPr>
          <a:xfrm>
            <a:off x="1846175" y="3192657"/>
            <a:ext cx="2527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80" name="Google Shape;80;p14"/>
          <p:cNvSpPr txBox="1">
            <a:spLocks noGrp="1"/>
          </p:cNvSpPr>
          <p:nvPr>
            <p:ph type="title" idx="9" hasCustomPrompt="1"/>
          </p:nvPr>
        </p:nvSpPr>
        <p:spPr>
          <a:xfrm>
            <a:off x="4465325" y="3048625"/>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1" name="Google Shape;81;p14"/>
          <p:cNvSpPr txBox="1">
            <a:spLocks noGrp="1"/>
          </p:cNvSpPr>
          <p:nvPr>
            <p:ph type="title" idx="13"/>
          </p:nvPr>
        </p:nvSpPr>
        <p:spPr>
          <a:xfrm>
            <a:off x="5354275" y="2922094"/>
            <a:ext cx="2773800" cy="26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82" name="Google Shape;82;p14"/>
          <p:cNvSpPr txBox="1">
            <a:spLocks noGrp="1"/>
          </p:cNvSpPr>
          <p:nvPr>
            <p:ph type="subTitle" idx="14"/>
          </p:nvPr>
        </p:nvSpPr>
        <p:spPr>
          <a:xfrm>
            <a:off x="5354275" y="3192657"/>
            <a:ext cx="2527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83" name="Google Shape;83;p14"/>
          <p:cNvSpPr txBox="1">
            <a:spLocks noGrp="1"/>
          </p:cNvSpPr>
          <p:nvPr>
            <p:ph type="ctrTitle" idx="15"/>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84" name="Google Shape;84;p14"/>
          <p:cNvSpPr/>
          <p:nvPr/>
        </p:nvSpPr>
        <p:spPr>
          <a:xfrm>
            <a:off x="300450" y="107152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title" idx="16" hasCustomPrompt="1"/>
          </p:nvPr>
        </p:nvSpPr>
        <p:spPr>
          <a:xfrm>
            <a:off x="1015925" y="4058200"/>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6" name="Google Shape;86;p14"/>
          <p:cNvSpPr txBox="1">
            <a:spLocks noGrp="1"/>
          </p:cNvSpPr>
          <p:nvPr>
            <p:ph type="title" idx="17"/>
          </p:nvPr>
        </p:nvSpPr>
        <p:spPr>
          <a:xfrm>
            <a:off x="1846175" y="3931669"/>
            <a:ext cx="2773800" cy="26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87" name="Google Shape;87;p14"/>
          <p:cNvSpPr txBox="1">
            <a:spLocks noGrp="1"/>
          </p:cNvSpPr>
          <p:nvPr>
            <p:ph type="subTitle" idx="18"/>
          </p:nvPr>
        </p:nvSpPr>
        <p:spPr>
          <a:xfrm>
            <a:off x="1846175" y="4202232"/>
            <a:ext cx="2527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88" name="Google Shape;88;p14"/>
          <p:cNvSpPr txBox="1">
            <a:spLocks noGrp="1"/>
          </p:cNvSpPr>
          <p:nvPr>
            <p:ph type="title" idx="19" hasCustomPrompt="1"/>
          </p:nvPr>
        </p:nvSpPr>
        <p:spPr>
          <a:xfrm>
            <a:off x="4465325" y="4058200"/>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9" name="Google Shape;89;p14"/>
          <p:cNvSpPr txBox="1">
            <a:spLocks noGrp="1"/>
          </p:cNvSpPr>
          <p:nvPr>
            <p:ph type="title" idx="20"/>
          </p:nvPr>
        </p:nvSpPr>
        <p:spPr>
          <a:xfrm>
            <a:off x="5354275" y="3931669"/>
            <a:ext cx="2773800" cy="26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90" name="Google Shape;90;p14"/>
          <p:cNvSpPr txBox="1">
            <a:spLocks noGrp="1"/>
          </p:cNvSpPr>
          <p:nvPr>
            <p:ph type="subTitle" idx="21"/>
          </p:nvPr>
        </p:nvSpPr>
        <p:spPr>
          <a:xfrm>
            <a:off x="5354275" y="4202232"/>
            <a:ext cx="2527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2">
  <p:cSld name="BIG_NUMBER_1_2_1">
    <p:bg>
      <p:bgPr>
        <a:solidFill>
          <a:schemeClr val="accent4"/>
        </a:solidFill>
        <a:effectLst/>
      </p:bgPr>
    </p:bg>
    <p:spTree>
      <p:nvGrpSpPr>
        <p:cNvPr id="1" name="Shape 91"/>
        <p:cNvGrpSpPr/>
        <p:nvPr/>
      </p:nvGrpSpPr>
      <p:grpSpPr>
        <a:xfrm>
          <a:off x="0" y="0"/>
          <a:ext cx="0" cy="0"/>
          <a:chOff x="0" y="0"/>
          <a:chExt cx="0" cy="0"/>
        </a:xfrm>
      </p:grpSpPr>
      <p:sp>
        <p:nvSpPr>
          <p:cNvPr id="92" name="Google Shape;92;p15"/>
          <p:cNvSpPr/>
          <p:nvPr/>
        </p:nvSpPr>
        <p:spPr>
          <a:xfrm>
            <a:off x="4442425" y="-55312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649400" y="12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title" hasCustomPrompt="1"/>
          </p:nvPr>
        </p:nvSpPr>
        <p:spPr>
          <a:xfrm>
            <a:off x="5945538" y="1059575"/>
            <a:ext cx="601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5" name="Google Shape;95;p15"/>
          <p:cNvSpPr txBox="1">
            <a:spLocks noGrp="1"/>
          </p:cNvSpPr>
          <p:nvPr>
            <p:ph type="title" idx="2"/>
          </p:nvPr>
        </p:nvSpPr>
        <p:spPr>
          <a:xfrm>
            <a:off x="3062125" y="1007452"/>
            <a:ext cx="2773800" cy="20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96" name="Google Shape;96;p15"/>
          <p:cNvSpPr txBox="1">
            <a:spLocks noGrp="1"/>
          </p:cNvSpPr>
          <p:nvPr>
            <p:ph type="subTitle" idx="1"/>
          </p:nvPr>
        </p:nvSpPr>
        <p:spPr>
          <a:xfrm>
            <a:off x="2517025" y="1213250"/>
            <a:ext cx="3318900" cy="401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97" name="Google Shape;97;p15"/>
          <p:cNvSpPr txBox="1">
            <a:spLocks noGrp="1"/>
          </p:cNvSpPr>
          <p:nvPr>
            <p:ph type="title" idx="3" hasCustomPrompt="1"/>
          </p:nvPr>
        </p:nvSpPr>
        <p:spPr>
          <a:xfrm>
            <a:off x="5945550" y="2371200"/>
            <a:ext cx="601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8" name="Google Shape;98;p15"/>
          <p:cNvSpPr txBox="1">
            <a:spLocks noGrp="1"/>
          </p:cNvSpPr>
          <p:nvPr>
            <p:ph type="title" idx="4"/>
          </p:nvPr>
        </p:nvSpPr>
        <p:spPr>
          <a:xfrm>
            <a:off x="3062125" y="3635075"/>
            <a:ext cx="2773800" cy="20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99" name="Google Shape;99;p15"/>
          <p:cNvSpPr txBox="1">
            <a:spLocks noGrp="1"/>
          </p:cNvSpPr>
          <p:nvPr>
            <p:ph type="subTitle" idx="5"/>
          </p:nvPr>
        </p:nvSpPr>
        <p:spPr>
          <a:xfrm>
            <a:off x="2517025" y="3840925"/>
            <a:ext cx="3318900" cy="401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100" name="Google Shape;100;p15"/>
          <p:cNvSpPr txBox="1">
            <a:spLocks noGrp="1"/>
          </p:cNvSpPr>
          <p:nvPr>
            <p:ph type="title" idx="6" hasCustomPrompt="1"/>
          </p:nvPr>
        </p:nvSpPr>
        <p:spPr>
          <a:xfrm>
            <a:off x="5945550" y="3682825"/>
            <a:ext cx="601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1" name="Google Shape;101;p15"/>
          <p:cNvSpPr txBox="1">
            <a:spLocks noGrp="1"/>
          </p:cNvSpPr>
          <p:nvPr>
            <p:ph type="title" idx="7"/>
          </p:nvPr>
        </p:nvSpPr>
        <p:spPr>
          <a:xfrm>
            <a:off x="3062125" y="2321264"/>
            <a:ext cx="2773800" cy="20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02" name="Google Shape;102;p15"/>
          <p:cNvSpPr txBox="1">
            <a:spLocks noGrp="1"/>
          </p:cNvSpPr>
          <p:nvPr>
            <p:ph type="subTitle" idx="8"/>
          </p:nvPr>
        </p:nvSpPr>
        <p:spPr>
          <a:xfrm>
            <a:off x="2517025" y="2527088"/>
            <a:ext cx="3318900" cy="401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103" name="Google Shape;103;p15"/>
          <p:cNvSpPr txBox="1">
            <a:spLocks noGrp="1"/>
          </p:cNvSpPr>
          <p:nvPr>
            <p:ph type="ctrTitle" idx="9"/>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04"/>
        <p:cNvGrpSpPr/>
        <p:nvPr/>
      </p:nvGrpSpPr>
      <p:grpSpPr>
        <a:xfrm>
          <a:off x="0" y="0"/>
          <a:ext cx="0" cy="0"/>
          <a:chOff x="0" y="0"/>
          <a:chExt cx="0" cy="0"/>
        </a:xfrm>
      </p:grpSpPr>
      <p:sp>
        <p:nvSpPr>
          <p:cNvPr id="105" name="Google Shape;105;p16"/>
          <p:cNvSpPr/>
          <p:nvPr/>
        </p:nvSpPr>
        <p:spPr>
          <a:xfrm>
            <a:off x="300450" y="107152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txBox="1">
            <a:spLocks noGrp="1"/>
          </p:cNvSpPr>
          <p:nvPr>
            <p:ph type="title"/>
          </p:nvPr>
        </p:nvSpPr>
        <p:spPr>
          <a:xfrm>
            <a:off x="4638800" y="1958475"/>
            <a:ext cx="27738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07" name="Google Shape;107;p16"/>
          <p:cNvSpPr txBox="1">
            <a:spLocks noGrp="1"/>
          </p:cNvSpPr>
          <p:nvPr>
            <p:ph type="subTitle" idx="1"/>
          </p:nvPr>
        </p:nvSpPr>
        <p:spPr>
          <a:xfrm>
            <a:off x="4638800" y="2392413"/>
            <a:ext cx="2918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rtl="0">
              <a:lnSpc>
                <a:spcPct val="100000"/>
              </a:lnSpc>
              <a:spcBef>
                <a:spcPts val="0"/>
              </a:spcBef>
              <a:spcAft>
                <a:spcPts val="0"/>
              </a:spcAft>
              <a:buSzPts val="1100"/>
              <a:buFont typeface="Roboto"/>
              <a:buNone/>
              <a:defRPr sz="1100">
                <a:latin typeface="Roboto"/>
                <a:ea typeface="Roboto"/>
                <a:cs typeface="Roboto"/>
                <a:sym typeface="Roboto"/>
              </a:defRPr>
            </a:lvl2pPr>
            <a:lvl3pPr lvl="2" rtl="0">
              <a:lnSpc>
                <a:spcPct val="100000"/>
              </a:lnSpc>
              <a:spcBef>
                <a:spcPts val="0"/>
              </a:spcBef>
              <a:spcAft>
                <a:spcPts val="0"/>
              </a:spcAft>
              <a:buSzPts val="1100"/>
              <a:buFont typeface="Roboto"/>
              <a:buNone/>
              <a:defRPr sz="1100">
                <a:latin typeface="Roboto"/>
                <a:ea typeface="Roboto"/>
                <a:cs typeface="Roboto"/>
                <a:sym typeface="Roboto"/>
              </a:defRPr>
            </a:lvl3pPr>
            <a:lvl4pPr lvl="3" rtl="0">
              <a:lnSpc>
                <a:spcPct val="100000"/>
              </a:lnSpc>
              <a:spcBef>
                <a:spcPts val="0"/>
              </a:spcBef>
              <a:spcAft>
                <a:spcPts val="0"/>
              </a:spcAft>
              <a:buSzPts val="1100"/>
              <a:buFont typeface="Roboto"/>
              <a:buNone/>
              <a:defRPr sz="1100">
                <a:latin typeface="Roboto"/>
                <a:ea typeface="Roboto"/>
                <a:cs typeface="Roboto"/>
                <a:sym typeface="Roboto"/>
              </a:defRPr>
            </a:lvl4pPr>
            <a:lvl5pPr lvl="4" rtl="0">
              <a:lnSpc>
                <a:spcPct val="100000"/>
              </a:lnSpc>
              <a:spcBef>
                <a:spcPts val="0"/>
              </a:spcBef>
              <a:spcAft>
                <a:spcPts val="0"/>
              </a:spcAft>
              <a:buSzPts val="1100"/>
              <a:buFont typeface="Roboto"/>
              <a:buNone/>
              <a:defRPr sz="1100">
                <a:latin typeface="Roboto"/>
                <a:ea typeface="Roboto"/>
                <a:cs typeface="Roboto"/>
                <a:sym typeface="Roboto"/>
              </a:defRPr>
            </a:lvl5pPr>
            <a:lvl6pPr lvl="5" rtl="0">
              <a:lnSpc>
                <a:spcPct val="100000"/>
              </a:lnSpc>
              <a:spcBef>
                <a:spcPts val="0"/>
              </a:spcBef>
              <a:spcAft>
                <a:spcPts val="0"/>
              </a:spcAft>
              <a:buSzPts val="1100"/>
              <a:buFont typeface="Roboto"/>
              <a:buNone/>
              <a:defRPr sz="1100">
                <a:latin typeface="Roboto"/>
                <a:ea typeface="Roboto"/>
                <a:cs typeface="Roboto"/>
                <a:sym typeface="Roboto"/>
              </a:defRPr>
            </a:lvl6pPr>
            <a:lvl7pPr lvl="6" rtl="0">
              <a:lnSpc>
                <a:spcPct val="100000"/>
              </a:lnSpc>
              <a:spcBef>
                <a:spcPts val="0"/>
              </a:spcBef>
              <a:spcAft>
                <a:spcPts val="0"/>
              </a:spcAft>
              <a:buSzPts val="1100"/>
              <a:buFont typeface="Roboto"/>
              <a:buNone/>
              <a:defRPr sz="1100">
                <a:latin typeface="Roboto"/>
                <a:ea typeface="Roboto"/>
                <a:cs typeface="Roboto"/>
                <a:sym typeface="Roboto"/>
              </a:defRPr>
            </a:lvl7pPr>
            <a:lvl8pPr lvl="7" rtl="0">
              <a:lnSpc>
                <a:spcPct val="100000"/>
              </a:lnSpc>
              <a:spcBef>
                <a:spcPts val="0"/>
              </a:spcBef>
              <a:spcAft>
                <a:spcPts val="0"/>
              </a:spcAft>
              <a:buSzPts val="1100"/>
              <a:buFont typeface="Roboto"/>
              <a:buNone/>
              <a:defRPr sz="1100">
                <a:latin typeface="Roboto"/>
                <a:ea typeface="Roboto"/>
                <a:cs typeface="Roboto"/>
                <a:sym typeface="Roboto"/>
              </a:defRPr>
            </a:lvl8pPr>
            <a:lvl9pPr lvl="8"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108" name="Google Shape;108;p16"/>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
  <p:cSld name="BIG_NUMBER_1_1">
    <p:bg>
      <p:bgPr>
        <a:solidFill>
          <a:schemeClr val="accent4"/>
        </a:solidFill>
        <a:effectLst/>
      </p:bgPr>
    </p:bg>
    <p:spTree>
      <p:nvGrpSpPr>
        <p:cNvPr id="1" name="Shape 109"/>
        <p:cNvGrpSpPr/>
        <p:nvPr/>
      </p:nvGrpSpPr>
      <p:grpSpPr>
        <a:xfrm>
          <a:off x="0" y="0"/>
          <a:ext cx="0" cy="0"/>
          <a:chOff x="0" y="0"/>
          <a:chExt cx="0" cy="0"/>
        </a:xfrm>
      </p:grpSpPr>
      <p:sp>
        <p:nvSpPr>
          <p:cNvPr id="110" name="Google Shape;110;p17"/>
          <p:cNvSpPr/>
          <p:nvPr/>
        </p:nvSpPr>
        <p:spPr>
          <a:xfrm>
            <a:off x="300450" y="107152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txBox="1">
            <a:spLocks noGrp="1"/>
          </p:cNvSpPr>
          <p:nvPr>
            <p:ph type="title"/>
          </p:nvPr>
        </p:nvSpPr>
        <p:spPr>
          <a:xfrm>
            <a:off x="1049200" y="1958475"/>
            <a:ext cx="1652400" cy="43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12" name="Google Shape;112;p17"/>
          <p:cNvSpPr txBox="1">
            <a:spLocks noGrp="1"/>
          </p:cNvSpPr>
          <p:nvPr>
            <p:ph type="subTitle" idx="1"/>
          </p:nvPr>
        </p:nvSpPr>
        <p:spPr>
          <a:xfrm>
            <a:off x="1049200" y="2392425"/>
            <a:ext cx="3522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rtl="0">
              <a:lnSpc>
                <a:spcPct val="100000"/>
              </a:lnSpc>
              <a:spcBef>
                <a:spcPts val="0"/>
              </a:spcBef>
              <a:spcAft>
                <a:spcPts val="0"/>
              </a:spcAft>
              <a:buSzPts val="1100"/>
              <a:buFont typeface="Roboto"/>
              <a:buNone/>
              <a:defRPr sz="1100">
                <a:latin typeface="Roboto"/>
                <a:ea typeface="Roboto"/>
                <a:cs typeface="Roboto"/>
                <a:sym typeface="Roboto"/>
              </a:defRPr>
            </a:lvl2pPr>
            <a:lvl3pPr lvl="2" rtl="0">
              <a:lnSpc>
                <a:spcPct val="100000"/>
              </a:lnSpc>
              <a:spcBef>
                <a:spcPts val="0"/>
              </a:spcBef>
              <a:spcAft>
                <a:spcPts val="0"/>
              </a:spcAft>
              <a:buSzPts val="1100"/>
              <a:buFont typeface="Roboto"/>
              <a:buNone/>
              <a:defRPr sz="1100">
                <a:latin typeface="Roboto"/>
                <a:ea typeface="Roboto"/>
                <a:cs typeface="Roboto"/>
                <a:sym typeface="Roboto"/>
              </a:defRPr>
            </a:lvl3pPr>
            <a:lvl4pPr lvl="3" rtl="0">
              <a:lnSpc>
                <a:spcPct val="100000"/>
              </a:lnSpc>
              <a:spcBef>
                <a:spcPts val="0"/>
              </a:spcBef>
              <a:spcAft>
                <a:spcPts val="0"/>
              </a:spcAft>
              <a:buSzPts val="1100"/>
              <a:buFont typeface="Roboto"/>
              <a:buNone/>
              <a:defRPr sz="1100">
                <a:latin typeface="Roboto"/>
                <a:ea typeface="Roboto"/>
                <a:cs typeface="Roboto"/>
                <a:sym typeface="Roboto"/>
              </a:defRPr>
            </a:lvl4pPr>
            <a:lvl5pPr lvl="4" rtl="0">
              <a:lnSpc>
                <a:spcPct val="100000"/>
              </a:lnSpc>
              <a:spcBef>
                <a:spcPts val="0"/>
              </a:spcBef>
              <a:spcAft>
                <a:spcPts val="0"/>
              </a:spcAft>
              <a:buSzPts val="1100"/>
              <a:buFont typeface="Roboto"/>
              <a:buNone/>
              <a:defRPr sz="1100">
                <a:latin typeface="Roboto"/>
                <a:ea typeface="Roboto"/>
                <a:cs typeface="Roboto"/>
                <a:sym typeface="Roboto"/>
              </a:defRPr>
            </a:lvl5pPr>
            <a:lvl6pPr lvl="5" rtl="0">
              <a:lnSpc>
                <a:spcPct val="100000"/>
              </a:lnSpc>
              <a:spcBef>
                <a:spcPts val="0"/>
              </a:spcBef>
              <a:spcAft>
                <a:spcPts val="0"/>
              </a:spcAft>
              <a:buSzPts val="1100"/>
              <a:buFont typeface="Roboto"/>
              <a:buNone/>
              <a:defRPr sz="1100">
                <a:latin typeface="Roboto"/>
                <a:ea typeface="Roboto"/>
                <a:cs typeface="Roboto"/>
                <a:sym typeface="Roboto"/>
              </a:defRPr>
            </a:lvl6pPr>
            <a:lvl7pPr lvl="6" rtl="0">
              <a:lnSpc>
                <a:spcPct val="100000"/>
              </a:lnSpc>
              <a:spcBef>
                <a:spcPts val="0"/>
              </a:spcBef>
              <a:spcAft>
                <a:spcPts val="0"/>
              </a:spcAft>
              <a:buSzPts val="1100"/>
              <a:buFont typeface="Roboto"/>
              <a:buNone/>
              <a:defRPr sz="1100">
                <a:latin typeface="Roboto"/>
                <a:ea typeface="Roboto"/>
                <a:cs typeface="Roboto"/>
                <a:sym typeface="Roboto"/>
              </a:defRPr>
            </a:lvl7pPr>
            <a:lvl8pPr lvl="7" rtl="0">
              <a:lnSpc>
                <a:spcPct val="100000"/>
              </a:lnSpc>
              <a:spcBef>
                <a:spcPts val="0"/>
              </a:spcBef>
              <a:spcAft>
                <a:spcPts val="0"/>
              </a:spcAft>
              <a:buSzPts val="1100"/>
              <a:buFont typeface="Roboto"/>
              <a:buNone/>
              <a:defRPr sz="1100">
                <a:latin typeface="Roboto"/>
                <a:ea typeface="Roboto"/>
                <a:cs typeface="Roboto"/>
                <a:sym typeface="Roboto"/>
              </a:defRPr>
            </a:lvl8pPr>
            <a:lvl9pPr lvl="8"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113" name="Google Shape;113;p17"/>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BIG_NUMBER_1_1_1">
    <p:bg>
      <p:bgPr>
        <a:solidFill>
          <a:schemeClr val="accent4"/>
        </a:solidFill>
        <a:effectLst/>
      </p:bgPr>
    </p:bg>
    <p:spTree>
      <p:nvGrpSpPr>
        <p:cNvPr id="1" name="Shape 114"/>
        <p:cNvGrpSpPr/>
        <p:nvPr/>
      </p:nvGrpSpPr>
      <p:grpSpPr>
        <a:xfrm>
          <a:off x="0" y="0"/>
          <a:ext cx="0" cy="0"/>
          <a:chOff x="0" y="0"/>
          <a:chExt cx="0" cy="0"/>
        </a:xfrm>
      </p:grpSpPr>
      <p:sp>
        <p:nvSpPr>
          <p:cNvPr id="115" name="Google Shape;115;p18"/>
          <p:cNvSpPr/>
          <p:nvPr/>
        </p:nvSpPr>
        <p:spPr>
          <a:xfrm>
            <a:off x="-2128537" y="-62329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425113" y="27528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txBox="1">
            <a:spLocks noGrp="1"/>
          </p:cNvSpPr>
          <p:nvPr>
            <p:ph type="title"/>
          </p:nvPr>
        </p:nvSpPr>
        <p:spPr>
          <a:xfrm>
            <a:off x="2596050" y="1848925"/>
            <a:ext cx="39519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32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18" name="Google Shape;118;p18"/>
          <p:cNvSpPr txBox="1">
            <a:spLocks noGrp="1"/>
          </p:cNvSpPr>
          <p:nvPr>
            <p:ph type="subTitle" idx="1"/>
          </p:nvPr>
        </p:nvSpPr>
        <p:spPr>
          <a:xfrm>
            <a:off x="2810550" y="2392425"/>
            <a:ext cx="3522900" cy="130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Font typeface="Roboto"/>
              <a:buNone/>
              <a:defRPr sz="1100">
                <a:latin typeface="Roboto"/>
                <a:ea typeface="Roboto"/>
                <a:cs typeface="Roboto"/>
                <a:sym typeface="Roboto"/>
              </a:defRPr>
            </a:lvl1pPr>
            <a:lvl2pPr lvl="1" rtl="0">
              <a:lnSpc>
                <a:spcPct val="100000"/>
              </a:lnSpc>
              <a:spcBef>
                <a:spcPts val="0"/>
              </a:spcBef>
              <a:spcAft>
                <a:spcPts val="0"/>
              </a:spcAft>
              <a:buSzPts val="1100"/>
              <a:buFont typeface="Roboto"/>
              <a:buNone/>
              <a:defRPr sz="1100">
                <a:latin typeface="Roboto"/>
                <a:ea typeface="Roboto"/>
                <a:cs typeface="Roboto"/>
                <a:sym typeface="Roboto"/>
              </a:defRPr>
            </a:lvl2pPr>
            <a:lvl3pPr lvl="2" rtl="0">
              <a:lnSpc>
                <a:spcPct val="100000"/>
              </a:lnSpc>
              <a:spcBef>
                <a:spcPts val="0"/>
              </a:spcBef>
              <a:spcAft>
                <a:spcPts val="0"/>
              </a:spcAft>
              <a:buSzPts val="1100"/>
              <a:buFont typeface="Roboto"/>
              <a:buNone/>
              <a:defRPr sz="1100">
                <a:latin typeface="Roboto"/>
                <a:ea typeface="Roboto"/>
                <a:cs typeface="Roboto"/>
                <a:sym typeface="Roboto"/>
              </a:defRPr>
            </a:lvl3pPr>
            <a:lvl4pPr lvl="3" rtl="0">
              <a:lnSpc>
                <a:spcPct val="100000"/>
              </a:lnSpc>
              <a:spcBef>
                <a:spcPts val="0"/>
              </a:spcBef>
              <a:spcAft>
                <a:spcPts val="0"/>
              </a:spcAft>
              <a:buSzPts val="1100"/>
              <a:buFont typeface="Roboto"/>
              <a:buNone/>
              <a:defRPr sz="1100">
                <a:latin typeface="Roboto"/>
                <a:ea typeface="Roboto"/>
                <a:cs typeface="Roboto"/>
                <a:sym typeface="Roboto"/>
              </a:defRPr>
            </a:lvl4pPr>
            <a:lvl5pPr lvl="4" rtl="0">
              <a:lnSpc>
                <a:spcPct val="100000"/>
              </a:lnSpc>
              <a:spcBef>
                <a:spcPts val="0"/>
              </a:spcBef>
              <a:spcAft>
                <a:spcPts val="0"/>
              </a:spcAft>
              <a:buSzPts val="1100"/>
              <a:buFont typeface="Roboto"/>
              <a:buNone/>
              <a:defRPr sz="1100">
                <a:latin typeface="Roboto"/>
                <a:ea typeface="Roboto"/>
                <a:cs typeface="Roboto"/>
                <a:sym typeface="Roboto"/>
              </a:defRPr>
            </a:lvl5pPr>
            <a:lvl6pPr lvl="5" rtl="0">
              <a:lnSpc>
                <a:spcPct val="100000"/>
              </a:lnSpc>
              <a:spcBef>
                <a:spcPts val="0"/>
              </a:spcBef>
              <a:spcAft>
                <a:spcPts val="0"/>
              </a:spcAft>
              <a:buSzPts val="1100"/>
              <a:buFont typeface="Roboto"/>
              <a:buNone/>
              <a:defRPr sz="1100">
                <a:latin typeface="Roboto"/>
                <a:ea typeface="Roboto"/>
                <a:cs typeface="Roboto"/>
                <a:sym typeface="Roboto"/>
              </a:defRPr>
            </a:lvl6pPr>
            <a:lvl7pPr lvl="6" rtl="0">
              <a:lnSpc>
                <a:spcPct val="100000"/>
              </a:lnSpc>
              <a:spcBef>
                <a:spcPts val="0"/>
              </a:spcBef>
              <a:spcAft>
                <a:spcPts val="0"/>
              </a:spcAft>
              <a:buSzPts val="1100"/>
              <a:buFont typeface="Roboto"/>
              <a:buNone/>
              <a:defRPr sz="1100">
                <a:latin typeface="Roboto"/>
                <a:ea typeface="Roboto"/>
                <a:cs typeface="Roboto"/>
                <a:sym typeface="Roboto"/>
              </a:defRPr>
            </a:lvl7pPr>
            <a:lvl8pPr lvl="7" rtl="0">
              <a:lnSpc>
                <a:spcPct val="100000"/>
              </a:lnSpc>
              <a:spcBef>
                <a:spcPts val="0"/>
              </a:spcBef>
              <a:spcAft>
                <a:spcPts val="0"/>
              </a:spcAft>
              <a:buSzPts val="1100"/>
              <a:buFont typeface="Roboto"/>
              <a:buNone/>
              <a:defRPr sz="1100">
                <a:latin typeface="Roboto"/>
                <a:ea typeface="Roboto"/>
                <a:cs typeface="Roboto"/>
                <a:sym typeface="Roboto"/>
              </a:defRPr>
            </a:lvl8pPr>
            <a:lvl9pPr lvl="8"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119" name="Google Shape;119;p18"/>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1065800" y="3327429"/>
            <a:ext cx="2773800" cy="295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100"/>
              <a:buFont typeface="Roboto"/>
              <a:buNone/>
              <a:defRPr sz="1100">
                <a:solidFill>
                  <a:schemeClr val="accent4"/>
                </a:solidFill>
                <a:latin typeface="Roboto"/>
                <a:ea typeface="Roboto"/>
                <a:cs typeface="Roboto"/>
                <a:sym typeface="Roboto"/>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2" name="Google Shape;122;p19"/>
          <p:cNvSpPr txBox="1">
            <a:spLocks noGrp="1"/>
          </p:cNvSpPr>
          <p:nvPr>
            <p:ph type="subTitle" idx="1"/>
          </p:nvPr>
        </p:nvSpPr>
        <p:spPr>
          <a:xfrm>
            <a:off x="928700" y="1673257"/>
            <a:ext cx="2910900" cy="148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800"/>
              <a:buFont typeface="Bree Serif"/>
              <a:buNone/>
              <a:defRPr>
                <a:solidFill>
                  <a:schemeClr val="accent1"/>
                </a:solidFill>
                <a:latin typeface="Bree Serif"/>
                <a:ea typeface="Bree Serif"/>
                <a:cs typeface="Bree Serif"/>
                <a:sym typeface="Bree Serif"/>
              </a:defRPr>
            </a:lvl1pPr>
            <a:lvl2pPr lvl="1"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1649984" y="1905550"/>
            <a:ext cx="2687100" cy="29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100"/>
              <a:buFont typeface="Roboto"/>
              <a:buNone/>
              <a:defRPr sz="1100">
                <a:solidFill>
                  <a:schemeClr val="lt1"/>
                </a:solidFill>
                <a:latin typeface="Roboto"/>
                <a:ea typeface="Roboto"/>
                <a:cs typeface="Roboto"/>
                <a:sym typeface="Roboto"/>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5" name="Google Shape;125;p20"/>
          <p:cNvSpPr txBox="1">
            <a:spLocks noGrp="1"/>
          </p:cNvSpPr>
          <p:nvPr>
            <p:ph type="subTitle" idx="1"/>
          </p:nvPr>
        </p:nvSpPr>
        <p:spPr>
          <a:xfrm>
            <a:off x="1649975" y="1166100"/>
            <a:ext cx="5844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Bree Serif"/>
              <a:buNone/>
              <a:defRPr>
                <a:solidFill>
                  <a:schemeClr val="accent1"/>
                </a:solidFill>
                <a:latin typeface="Bree Serif"/>
                <a:ea typeface="Bree Serif"/>
                <a:cs typeface="Bree Serif"/>
                <a:sym typeface="Bree Serif"/>
              </a:defRPr>
            </a:lvl1pPr>
            <a:lvl2pPr lvl="1"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9pPr>
          </a:lstStyle>
          <a:p>
            <a:endParaRPr/>
          </a:p>
        </p:txBody>
      </p:sp>
      <p:sp>
        <p:nvSpPr>
          <p:cNvPr id="126" name="Google Shape;126;p20"/>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2">
  <p:cSld name="CUSTOM_4">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5622459" y="3663900"/>
            <a:ext cx="2687100" cy="295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100"/>
              <a:buFont typeface="Roboto"/>
              <a:buNone/>
              <a:defRPr sz="1100">
                <a:solidFill>
                  <a:schemeClr val="lt1"/>
                </a:solidFill>
                <a:latin typeface="Roboto"/>
                <a:ea typeface="Roboto"/>
                <a:cs typeface="Roboto"/>
                <a:sym typeface="Roboto"/>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9" name="Google Shape;129;p21"/>
          <p:cNvSpPr txBox="1">
            <a:spLocks noGrp="1"/>
          </p:cNvSpPr>
          <p:nvPr>
            <p:ph type="subTitle" idx="1"/>
          </p:nvPr>
        </p:nvSpPr>
        <p:spPr>
          <a:xfrm>
            <a:off x="5549025" y="2018775"/>
            <a:ext cx="2760600" cy="84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800"/>
              <a:buFont typeface="Bree Serif"/>
              <a:buNone/>
              <a:defRPr>
                <a:solidFill>
                  <a:schemeClr val="accent1"/>
                </a:solidFill>
                <a:latin typeface="Bree Serif"/>
                <a:ea typeface="Bree Serif"/>
                <a:cs typeface="Bree Serif"/>
                <a:sym typeface="Bree Serif"/>
              </a:defRPr>
            </a:lvl1pPr>
            <a:lvl2pPr lvl="1"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9pPr>
          </a:lstStyle>
          <a:p>
            <a:endParaRPr/>
          </a:p>
        </p:txBody>
      </p:sp>
      <p:sp>
        <p:nvSpPr>
          <p:cNvPr id="130" name="Google Shape;130;p21"/>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CUSTOM_5">
    <p:spTree>
      <p:nvGrpSpPr>
        <p:cNvPr id="1" name="Shape 131"/>
        <p:cNvGrpSpPr/>
        <p:nvPr/>
      </p:nvGrpSpPr>
      <p:grpSpPr>
        <a:xfrm>
          <a:off x="0" y="0"/>
          <a:ext cx="0" cy="0"/>
          <a:chOff x="0" y="0"/>
          <a:chExt cx="0" cy="0"/>
        </a:xfrm>
      </p:grpSpPr>
      <p:sp>
        <p:nvSpPr>
          <p:cNvPr id="132" name="Google Shape;132;p22"/>
          <p:cNvSpPr/>
          <p:nvPr/>
        </p:nvSpPr>
        <p:spPr>
          <a:xfrm>
            <a:off x="4442425" y="-55312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6649400" y="12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txBox="1">
            <a:spLocks noGrp="1"/>
          </p:cNvSpPr>
          <p:nvPr>
            <p:ph type="title"/>
          </p:nvPr>
        </p:nvSpPr>
        <p:spPr>
          <a:xfrm>
            <a:off x="711725" y="2742775"/>
            <a:ext cx="3173700" cy="254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None/>
              <a:defRPr sz="1800">
                <a:solidFill>
                  <a:schemeClr val="lt1"/>
                </a:solidFill>
              </a:defRPr>
            </a:lvl1pPr>
            <a:lvl2pPr lvl="1"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2pPr>
            <a:lvl3pPr lvl="2"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3pPr>
            <a:lvl4pPr lvl="3"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4pPr>
            <a:lvl5pPr lvl="4"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5pPr>
            <a:lvl6pPr lvl="5"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6pPr>
            <a:lvl7pPr lvl="6"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7pPr>
            <a:lvl8pPr lvl="7"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8pPr>
            <a:lvl9pPr lvl="8"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9pPr>
          </a:lstStyle>
          <a:p>
            <a:endParaRPr/>
          </a:p>
        </p:txBody>
      </p:sp>
      <p:sp>
        <p:nvSpPr>
          <p:cNvPr id="135" name="Google Shape;135;p22"/>
          <p:cNvSpPr txBox="1">
            <a:spLocks noGrp="1"/>
          </p:cNvSpPr>
          <p:nvPr>
            <p:ph type="subTitle" idx="1"/>
          </p:nvPr>
        </p:nvSpPr>
        <p:spPr>
          <a:xfrm>
            <a:off x="711725" y="3044650"/>
            <a:ext cx="29955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rtl="0">
              <a:lnSpc>
                <a:spcPct val="100000"/>
              </a:lnSpc>
              <a:spcBef>
                <a:spcPts val="0"/>
              </a:spcBef>
              <a:spcAft>
                <a:spcPts val="0"/>
              </a:spcAft>
              <a:buSzPts val="1800"/>
              <a:buFont typeface="Bree Serif"/>
              <a:buNone/>
              <a:defRPr sz="1800">
                <a:latin typeface="Bree Serif"/>
                <a:ea typeface="Bree Serif"/>
                <a:cs typeface="Bree Serif"/>
                <a:sym typeface="Bree Serif"/>
              </a:defRPr>
            </a:lvl2pPr>
            <a:lvl3pPr lvl="2" rtl="0">
              <a:lnSpc>
                <a:spcPct val="100000"/>
              </a:lnSpc>
              <a:spcBef>
                <a:spcPts val="0"/>
              </a:spcBef>
              <a:spcAft>
                <a:spcPts val="0"/>
              </a:spcAft>
              <a:buSzPts val="1800"/>
              <a:buFont typeface="Bree Serif"/>
              <a:buNone/>
              <a:defRPr sz="1800">
                <a:latin typeface="Bree Serif"/>
                <a:ea typeface="Bree Serif"/>
                <a:cs typeface="Bree Serif"/>
                <a:sym typeface="Bree Serif"/>
              </a:defRPr>
            </a:lvl3pPr>
            <a:lvl4pPr lvl="3" rtl="0">
              <a:lnSpc>
                <a:spcPct val="100000"/>
              </a:lnSpc>
              <a:spcBef>
                <a:spcPts val="0"/>
              </a:spcBef>
              <a:spcAft>
                <a:spcPts val="0"/>
              </a:spcAft>
              <a:buSzPts val="1800"/>
              <a:buFont typeface="Bree Serif"/>
              <a:buNone/>
              <a:defRPr sz="1800">
                <a:latin typeface="Bree Serif"/>
                <a:ea typeface="Bree Serif"/>
                <a:cs typeface="Bree Serif"/>
                <a:sym typeface="Bree Serif"/>
              </a:defRPr>
            </a:lvl4pPr>
            <a:lvl5pPr lvl="4" rtl="0">
              <a:lnSpc>
                <a:spcPct val="100000"/>
              </a:lnSpc>
              <a:spcBef>
                <a:spcPts val="0"/>
              </a:spcBef>
              <a:spcAft>
                <a:spcPts val="0"/>
              </a:spcAft>
              <a:buSzPts val="1800"/>
              <a:buFont typeface="Bree Serif"/>
              <a:buNone/>
              <a:defRPr sz="1800">
                <a:latin typeface="Bree Serif"/>
                <a:ea typeface="Bree Serif"/>
                <a:cs typeface="Bree Serif"/>
                <a:sym typeface="Bree Serif"/>
              </a:defRPr>
            </a:lvl5pPr>
            <a:lvl6pPr lvl="5" rtl="0">
              <a:lnSpc>
                <a:spcPct val="100000"/>
              </a:lnSpc>
              <a:spcBef>
                <a:spcPts val="0"/>
              </a:spcBef>
              <a:spcAft>
                <a:spcPts val="0"/>
              </a:spcAft>
              <a:buSzPts val="1800"/>
              <a:buFont typeface="Bree Serif"/>
              <a:buNone/>
              <a:defRPr sz="1800">
                <a:latin typeface="Bree Serif"/>
                <a:ea typeface="Bree Serif"/>
                <a:cs typeface="Bree Serif"/>
                <a:sym typeface="Bree Serif"/>
              </a:defRPr>
            </a:lvl6pPr>
            <a:lvl7pPr lvl="6" rtl="0">
              <a:lnSpc>
                <a:spcPct val="100000"/>
              </a:lnSpc>
              <a:spcBef>
                <a:spcPts val="0"/>
              </a:spcBef>
              <a:spcAft>
                <a:spcPts val="0"/>
              </a:spcAft>
              <a:buSzPts val="1800"/>
              <a:buFont typeface="Bree Serif"/>
              <a:buNone/>
              <a:defRPr sz="1800">
                <a:latin typeface="Bree Serif"/>
                <a:ea typeface="Bree Serif"/>
                <a:cs typeface="Bree Serif"/>
                <a:sym typeface="Bree Serif"/>
              </a:defRPr>
            </a:lvl7pPr>
            <a:lvl8pPr lvl="7" rtl="0">
              <a:lnSpc>
                <a:spcPct val="100000"/>
              </a:lnSpc>
              <a:spcBef>
                <a:spcPts val="0"/>
              </a:spcBef>
              <a:spcAft>
                <a:spcPts val="0"/>
              </a:spcAft>
              <a:buSzPts val="1800"/>
              <a:buFont typeface="Bree Serif"/>
              <a:buNone/>
              <a:defRPr sz="1800">
                <a:latin typeface="Bree Serif"/>
                <a:ea typeface="Bree Serif"/>
                <a:cs typeface="Bree Serif"/>
                <a:sym typeface="Bree Serif"/>
              </a:defRPr>
            </a:lvl8pPr>
            <a:lvl9pPr lvl="8" rtl="0">
              <a:lnSpc>
                <a:spcPct val="100000"/>
              </a:lnSpc>
              <a:spcBef>
                <a:spcPts val="0"/>
              </a:spcBef>
              <a:spcAft>
                <a:spcPts val="0"/>
              </a:spcAft>
              <a:buSzPts val="1800"/>
              <a:buFont typeface="Bree Serif"/>
              <a:buNone/>
              <a:defRPr sz="1800">
                <a:latin typeface="Bree Serif"/>
                <a:ea typeface="Bree Serif"/>
                <a:cs typeface="Bree Serif"/>
                <a:sym typeface="Bree Serif"/>
              </a:defRPr>
            </a:lvl9pPr>
          </a:lstStyle>
          <a:p>
            <a:endParaRPr/>
          </a:p>
        </p:txBody>
      </p:sp>
      <p:sp>
        <p:nvSpPr>
          <p:cNvPr id="136" name="Google Shape;136;p22"/>
          <p:cNvSpPr txBox="1">
            <a:spLocks noGrp="1"/>
          </p:cNvSpPr>
          <p:nvPr>
            <p:ph type="title" idx="2" hasCustomPrompt="1"/>
          </p:nvPr>
        </p:nvSpPr>
        <p:spPr>
          <a:xfrm>
            <a:off x="800950" y="1871500"/>
            <a:ext cx="1364400" cy="61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37"/>
        <p:cNvGrpSpPr/>
        <p:nvPr/>
      </p:nvGrpSpPr>
      <p:grpSpPr>
        <a:xfrm>
          <a:off x="0" y="0"/>
          <a:ext cx="0" cy="0"/>
          <a:chOff x="0" y="0"/>
          <a:chExt cx="0" cy="0"/>
        </a:xfrm>
      </p:grpSpPr>
      <p:sp>
        <p:nvSpPr>
          <p:cNvPr id="138" name="Google Shape;138;p23"/>
          <p:cNvSpPr/>
          <p:nvPr/>
        </p:nvSpPr>
        <p:spPr>
          <a:xfrm>
            <a:off x="300450" y="107152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txBox="1">
            <a:spLocks noGrp="1"/>
          </p:cNvSpPr>
          <p:nvPr>
            <p:ph type="title"/>
          </p:nvPr>
        </p:nvSpPr>
        <p:spPr>
          <a:xfrm>
            <a:off x="2985150" y="3960225"/>
            <a:ext cx="3173700" cy="25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1"/>
                </a:solidFill>
              </a:defRPr>
            </a:lvl1pPr>
            <a:lvl2pPr lvl="1"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2pPr>
            <a:lvl3pPr lvl="2"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3pPr>
            <a:lvl4pPr lvl="3"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4pPr>
            <a:lvl5pPr lvl="4"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5pPr>
            <a:lvl6pPr lvl="5"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6pPr>
            <a:lvl7pPr lvl="6"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7pPr>
            <a:lvl8pPr lvl="7"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8pPr>
            <a:lvl9pPr lvl="8"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9pPr>
          </a:lstStyle>
          <a:p>
            <a:endParaRPr/>
          </a:p>
        </p:txBody>
      </p:sp>
      <p:sp>
        <p:nvSpPr>
          <p:cNvPr id="140" name="Google Shape;140;p23"/>
          <p:cNvSpPr txBox="1">
            <a:spLocks noGrp="1"/>
          </p:cNvSpPr>
          <p:nvPr>
            <p:ph type="subTitle" idx="1"/>
          </p:nvPr>
        </p:nvSpPr>
        <p:spPr>
          <a:xfrm>
            <a:off x="3074250" y="4262100"/>
            <a:ext cx="29955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rtl="0">
              <a:lnSpc>
                <a:spcPct val="100000"/>
              </a:lnSpc>
              <a:spcBef>
                <a:spcPts val="0"/>
              </a:spcBef>
              <a:spcAft>
                <a:spcPts val="0"/>
              </a:spcAft>
              <a:buSzPts val="1800"/>
              <a:buFont typeface="Bree Serif"/>
              <a:buNone/>
              <a:defRPr sz="1800">
                <a:latin typeface="Bree Serif"/>
                <a:ea typeface="Bree Serif"/>
                <a:cs typeface="Bree Serif"/>
                <a:sym typeface="Bree Serif"/>
              </a:defRPr>
            </a:lvl2pPr>
            <a:lvl3pPr lvl="2" rtl="0">
              <a:lnSpc>
                <a:spcPct val="100000"/>
              </a:lnSpc>
              <a:spcBef>
                <a:spcPts val="0"/>
              </a:spcBef>
              <a:spcAft>
                <a:spcPts val="0"/>
              </a:spcAft>
              <a:buSzPts val="1800"/>
              <a:buFont typeface="Bree Serif"/>
              <a:buNone/>
              <a:defRPr sz="1800">
                <a:latin typeface="Bree Serif"/>
                <a:ea typeface="Bree Serif"/>
                <a:cs typeface="Bree Serif"/>
                <a:sym typeface="Bree Serif"/>
              </a:defRPr>
            </a:lvl3pPr>
            <a:lvl4pPr lvl="3" rtl="0">
              <a:lnSpc>
                <a:spcPct val="100000"/>
              </a:lnSpc>
              <a:spcBef>
                <a:spcPts val="0"/>
              </a:spcBef>
              <a:spcAft>
                <a:spcPts val="0"/>
              </a:spcAft>
              <a:buSzPts val="1800"/>
              <a:buFont typeface="Bree Serif"/>
              <a:buNone/>
              <a:defRPr sz="1800">
                <a:latin typeface="Bree Serif"/>
                <a:ea typeface="Bree Serif"/>
                <a:cs typeface="Bree Serif"/>
                <a:sym typeface="Bree Serif"/>
              </a:defRPr>
            </a:lvl4pPr>
            <a:lvl5pPr lvl="4" rtl="0">
              <a:lnSpc>
                <a:spcPct val="100000"/>
              </a:lnSpc>
              <a:spcBef>
                <a:spcPts val="0"/>
              </a:spcBef>
              <a:spcAft>
                <a:spcPts val="0"/>
              </a:spcAft>
              <a:buSzPts val="1800"/>
              <a:buFont typeface="Bree Serif"/>
              <a:buNone/>
              <a:defRPr sz="1800">
                <a:latin typeface="Bree Serif"/>
                <a:ea typeface="Bree Serif"/>
                <a:cs typeface="Bree Serif"/>
                <a:sym typeface="Bree Serif"/>
              </a:defRPr>
            </a:lvl5pPr>
            <a:lvl6pPr lvl="5" rtl="0">
              <a:lnSpc>
                <a:spcPct val="100000"/>
              </a:lnSpc>
              <a:spcBef>
                <a:spcPts val="0"/>
              </a:spcBef>
              <a:spcAft>
                <a:spcPts val="0"/>
              </a:spcAft>
              <a:buSzPts val="1800"/>
              <a:buFont typeface="Bree Serif"/>
              <a:buNone/>
              <a:defRPr sz="1800">
                <a:latin typeface="Bree Serif"/>
                <a:ea typeface="Bree Serif"/>
                <a:cs typeface="Bree Serif"/>
                <a:sym typeface="Bree Serif"/>
              </a:defRPr>
            </a:lvl6pPr>
            <a:lvl7pPr lvl="6" rtl="0">
              <a:lnSpc>
                <a:spcPct val="100000"/>
              </a:lnSpc>
              <a:spcBef>
                <a:spcPts val="0"/>
              </a:spcBef>
              <a:spcAft>
                <a:spcPts val="0"/>
              </a:spcAft>
              <a:buSzPts val="1800"/>
              <a:buFont typeface="Bree Serif"/>
              <a:buNone/>
              <a:defRPr sz="1800">
                <a:latin typeface="Bree Serif"/>
                <a:ea typeface="Bree Serif"/>
                <a:cs typeface="Bree Serif"/>
                <a:sym typeface="Bree Serif"/>
              </a:defRPr>
            </a:lvl7pPr>
            <a:lvl8pPr lvl="7" rtl="0">
              <a:lnSpc>
                <a:spcPct val="100000"/>
              </a:lnSpc>
              <a:spcBef>
                <a:spcPts val="0"/>
              </a:spcBef>
              <a:spcAft>
                <a:spcPts val="0"/>
              </a:spcAft>
              <a:buSzPts val="1800"/>
              <a:buFont typeface="Bree Serif"/>
              <a:buNone/>
              <a:defRPr sz="1800">
                <a:latin typeface="Bree Serif"/>
                <a:ea typeface="Bree Serif"/>
                <a:cs typeface="Bree Serif"/>
                <a:sym typeface="Bree Serif"/>
              </a:defRPr>
            </a:lvl8pPr>
            <a:lvl9pPr lvl="8" rtl="0">
              <a:lnSpc>
                <a:spcPct val="100000"/>
              </a:lnSpc>
              <a:spcBef>
                <a:spcPts val="0"/>
              </a:spcBef>
              <a:spcAft>
                <a:spcPts val="0"/>
              </a:spcAft>
              <a:buSzPts val="1800"/>
              <a:buFont typeface="Bree Serif"/>
              <a:buNone/>
              <a:defRPr sz="1800">
                <a:latin typeface="Bree Serif"/>
                <a:ea typeface="Bree Serif"/>
                <a:cs typeface="Bree Serif"/>
                <a:sym typeface="Bree Serif"/>
              </a:defRPr>
            </a:lvl9pPr>
          </a:lstStyle>
          <a:p>
            <a:endParaRPr/>
          </a:p>
        </p:txBody>
      </p:sp>
      <p:sp>
        <p:nvSpPr>
          <p:cNvPr id="141" name="Google Shape;141;p23"/>
          <p:cNvSpPr txBox="1">
            <a:spLocks noGrp="1"/>
          </p:cNvSpPr>
          <p:nvPr>
            <p:ph type="title" idx="2" hasCustomPrompt="1"/>
          </p:nvPr>
        </p:nvSpPr>
        <p:spPr>
          <a:xfrm>
            <a:off x="3889800" y="2979400"/>
            <a:ext cx="1364400" cy="61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19575" y="-14321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6262700" y="2498375"/>
            <a:ext cx="2170500" cy="29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2pPr>
            <a:lvl3pPr lvl="2"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3pPr>
            <a:lvl4pPr lvl="3"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4pPr>
            <a:lvl5pPr lvl="4"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5pPr>
            <a:lvl6pPr lvl="5"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6pPr>
            <a:lvl7pPr lvl="6"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7pPr>
            <a:lvl8pPr lvl="7"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8pPr>
            <a:lvl9pPr lvl="8" rtl="0">
              <a:spcBef>
                <a:spcPts val="0"/>
              </a:spcBef>
              <a:spcAft>
                <a:spcPts val="0"/>
              </a:spcAft>
              <a:buClr>
                <a:schemeClr val="lt1"/>
              </a:buClr>
              <a:buSzPts val="1800"/>
              <a:buFont typeface="Bree Serif"/>
              <a:buNone/>
              <a:defRPr sz="1800">
                <a:solidFill>
                  <a:schemeClr val="lt1"/>
                </a:solidFill>
                <a:latin typeface="Bree Serif"/>
                <a:ea typeface="Bree Serif"/>
                <a:cs typeface="Bree Serif"/>
                <a:sym typeface="Bree Serif"/>
              </a:defRPr>
            </a:lvl9pPr>
          </a:lstStyle>
          <a:p>
            <a:endParaRPr/>
          </a:p>
        </p:txBody>
      </p:sp>
      <p:sp>
        <p:nvSpPr>
          <p:cNvPr id="16" name="Google Shape;16;p3"/>
          <p:cNvSpPr txBox="1">
            <a:spLocks noGrp="1"/>
          </p:cNvSpPr>
          <p:nvPr>
            <p:ph type="subTitle" idx="1"/>
          </p:nvPr>
        </p:nvSpPr>
        <p:spPr>
          <a:xfrm>
            <a:off x="6262700" y="3103858"/>
            <a:ext cx="20721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Roboto"/>
              <a:buNone/>
              <a:defRPr sz="1100">
                <a:latin typeface="Roboto"/>
                <a:ea typeface="Roboto"/>
                <a:cs typeface="Roboto"/>
                <a:sym typeface="Roboto"/>
              </a:defRPr>
            </a:lvl1pPr>
            <a:lvl2pPr lvl="1" rtl="0">
              <a:lnSpc>
                <a:spcPct val="100000"/>
              </a:lnSpc>
              <a:spcBef>
                <a:spcPts val="0"/>
              </a:spcBef>
              <a:spcAft>
                <a:spcPts val="0"/>
              </a:spcAft>
              <a:buSzPts val="1800"/>
              <a:buFont typeface="Bree Serif"/>
              <a:buNone/>
              <a:defRPr sz="1800">
                <a:latin typeface="Bree Serif"/>
                <a:ea typeface="Bree Serif"/>
                <a:cs typeface="Bree Serif"/>
                <a:sym typeface="Bree Serif"/>
              </a:defRPr>
            </a:lvl2pPr>
            <a:lvl3pPr lvl="2" rtl="0">
              <a:lnSpc>
                <a:spcPct val="100000"/>
              </a:lnSpc>
              <a:spcBef>
                <a:spcPts val="0"/>
              </a:spcBef>
              <a:spcAft>
                <a:spcPts val="0"/>
              </a:spcAft>
              <a:buSzPts val="1800"/>
              <a:buFont typeface="Bree Serif"/>
              <a:buNone/>
              <a:defRPr sz="1800">
                <a:latin typeface="Bree Serif"/>
                <a:ea typeface="Bree Serif"/>
                <a:cs typeface="Bree Serif"/>
                <a:sym typeface="Bree Serif"/>
              </a:defRPr>
            </a:lvl3pPr>
            <a:lvl4pPr lvl="3" rtl="0">
              <a:lnSpc>
                <a:spcPct val="100000"/>
              </a:lnSpc>
              <a:spcBef>
                <a:spcPts val="0"/>
              </a:spcBef>
              <a:spcAft>
                <a:spcPts val="0"/>
              </a:spcAft>
              <a:buSzPts val="1800"/>
              <a:buFont typeface="Bree Serif"/>
              <a:buNone/>
              <a:defRPr sz="1800">
                <a:latin typeface="Bree Serif"/>
                <a:ea typeface="Bree Serif"/>
                <a:cs typeface="Bree Serif"/>
                <a:sym typeface="Bree Serif"/>
              </a:defRPr>
            </a:lvl4pPr>
            <a:lvl5pPr lvl="4" rtl="0">
              <a:lnSpc>
                <a:spcPct val="100000"/>
              </a:lnSpc>
              <a:spcBef>
                <a:spcPts val="0"/>
              </a:spcBef>
              <a:spcAft>
                <a:spcPts val="0"/>
              </a:spcAft>
              <a:buSzPts val="1800"/>
              <a:buFont typeface="Bree Serif"/>
              <a:buNone/>
              <a:defRPr sz="1800">
                <a:latin typeface="Bree Serif"/>
                <a:ea typeface="Bree Serif"/>
                <a:cs typeface="Bree Serif"/>
                <a:sym typeface="Bree Serif"/>
              </a:defRPr>
            </a:lvl5pPr>
            <a:lvl6pPr lvl="5" rtl="0">
              <a:lnSpc>
                <a:spcPct val="100000"/>
              </a:lnSpc>
              <a:spcBef>
                <a:spcPts val="0"/>
              </a:spcBef>
              <a:spcAft>
                <a:spcPts val="0"/>
              </a:spcAft>
              <a:buSzPts val="1800"/>
              <a:buFont typeface="Bree Serif"/>
              <a:buNone/>
              <a:defRPr sz="1800">
                <a:latin typeface="Bree Serif"/>
                <a:ea typeface="Bree Serif"/>
                <a:cs typeface="Bree Serif"/>
                <a:sym typeface="Bree Serif"/>
              </a:defRPr>
            </a:lvl6pPr>
            <a:lvl7pPr lvl="6" rtl="0">
              <a:lnSpc>
                <a:spcPct val="100000"/>
              </a:lnSpc>
              <a:spcBef>
                <a:spcPts val="0"/>
              </a:spcBef>
              <a:spcAft>
                <a:spcPts val="0"/>
              </a:spcAft>
              <a:buSzPts val="1800"/>
              <a:buFont typeface="Bree Serif"/>
              <a:buNone/>
              <a:defRPr sz="1800">
                <a:latin typeface="Bree Serif"/>
                <a:ea typeface="Bree Serif"/>
                <a:cs typeface="Bree Serif"/>
                <a:sym typeface="Bree Serif"/>
              </a:defRPr>
            </a:lvl7pPr>
            <a:lvl8pPr lvl="7" rtl="0">
              <a:lnSpc>
                <a:spcPct val="100000"/>
              </a:lnSpc>
              <a:spcBef>
                <a:spcPts val="0"/>
              </a:spcBef>
              <a:spcAft>
                <a:spcPts val="0"/>
              </a:spcAft>
              <a:buSzPts val="1800"/>
              <a:buFont typeface="Bree Serif"/>
              <a:buNone/>
              <a:defRPr sz="1800">
                <a:latin typeface="Bree Serif"/>
                <a:ea typeface="Bree Serif"/>
                <a:cs typeface="Bree Serif"/>
                <a:sym typeface="Bree Serif"/>
              </a:defRPr>
            </a:lvl8pPr>
            <a:lvl9pPr lvl="8" rtl="0">
              <a:lnSpc>
                <a:spcPct val="100000"/>
              </a:lnSpc>
              <a:spcBef>
                <a:spcPts val="0"/>
              </a:spcBef>
              <a:spcAft>
                <a:spcPts val="0"/>
              </a:spcAft>
              <a:buSzPts val="1800"/>
              <a:buFont typeface="Bree Serif"/>
              <a:buNone/>
              <a:defRPr sz="1800">
                <a:latin typeface="Bree Serif"/>
                <a:ea typeface="Bree Serif"/>
                <a:cs typeface="Bree Serif"/>
                <a:sym typeface="Bree Serif"/>
              </a:defRPr>
            </a:lvl9pPr>
          </a:lstStyle>
          <a:p>
            <a:endParaRPr/>
          </a:p>
        </p:txBody>
      </p:sp>
      <p:sp>
        <p:nvSpPr>
          <p:cNvPr id="17" name="Google Shape;17;p3"/>
          <p:cNvSpPr txBox="1">
            <a:spLocks noGrp="1"/>
          </p:cNvSpPr>
          <p:nvPr>
            <p:ph type="title" idx="2" hasCustomPrompt="1"/>
          </p:nvPr>
        </p:nvSpPr>
        <p:spPr>
          <a:xfrm>
            <a:off x="6348735" y="1682425"/>
            <a:ext cx="1364400" cy="61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_8">
    <p:spTree>
      <p:nvGrpSpPr>
        <p:cNvPr id="1" name="Shape 151"/>
        <p:cNvGrpSpPr/>
        <p:nvPr/>
      </p:nvGrpSpPr>
      <p:grpSpPr>
        <a:xfrm>
          <a:off x="0" y="0"/>
          <a:ext cx="0" cy="0"/>
          <a:chOff x="0" y="0"/>
          <a:chExt cx="0" cy="0"/>
        </a:xfrm>
      </p:grpSpPr>
      <p:sp>
        <p:nvSpPr>
          <p:cNvPr id="152" name="Google Shape;152;p25"/>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153" name="Google Shape;153;p25"/>
          <p:cNvSpPr/>
          <p:nvPr/>
        </p:nvSpPr>
        <p:spPr>
          <a:xfrm>
            <a:off x="-1829687" y="16297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_1_3">
    <p:spTree>
      <p:nvGrpSpPr>
        <p:cNvPr id="1" name="Shape 163"/>
        <p:cNvGrpSpPr/>
        <p:nvPr/>
      </p:nvGrpSpPr>
      <p:grpSpPr>
        <a:xfrm>
          <a:off x="0" y="0"/>
          <a:ext cx="0" cy="0"/>
          <a:chOff x="0" y="0"/>
          <a:chExt cx="0" cy="0"/>
        </a:xfrm>
      </p:grpSpPr>
      <p:sp>
        <p:nvSpPr>
          <p:cNvPr id="164" name="Google Shape;164;p27"/>
          <p:cNvSpPr/>
          <p:nvPr/>
        </p:nvSpPr>
        <p:spPr>
          <a:xfrm>
            <a:off x="4442425" y="-55312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6649400" y="12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txBox="1">
            <a:spLocks noGrp="1"/>
          </p:cNvSpPr>
          <p:nvPr>
            <p:ph type="title"/>
          </p:nvPr>
        </p:nvSpPr>
        <p:spPr>
          <a:xfrm>
            <a:off x="794850" y="2011550"/>
            <a:ext cx="891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67" name="Google Shape;167;p27"/>
          <p:cNvSpPr txBox="1">
            <a:spLocks noGrp="1"/>
          </p:cNvSpPr>
          <p:nvPr>
            <p:ph type="subTitle" idx="1"/>
          </p:nvPr>
        </p:nvSpPr>
        <p:spPr>
          <a:xfrm>
            <a:off x="1917500" y="1640625"/>
            <a:ext cx="22170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68" name="Google Shape;168;p27"/>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169" name="Google Shape;169;p27"/>
          <p:cNvSpPr txBox="1">
            <a:spLocks noGrp="1"/>
          </p:cNvSpPr>
          <p:nvPr>
            <p:ph type="title" idx="3"/>
          </p:nvPr>
        </p:nvSpPr>
        <p:spPr>
          <a:xfrm>
            <a:off x="4654438" y="1969175"/>
            <a:ext cx="891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0" name="Google Shape;170;p27"/>
          <p:cNvSpPr txBox="1">
            <a:spLocks noGrp="1"/>
          </p:cNvSpPr>
          <p:nvPr>
            <p:ph type="subTitle" idx="4"/>
          </p:nvPr>
        </p:nvSpPr>
        <p:spPr>
          <a:xfrm>
            <a:off x="5777087" y="1640625"/>
            <a:ext cx="22170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71" name="Google Shape;171;p27"/>
          <p:cNvSpPr txBox="1">
            <a:spLocks noGrp="1"/>
          </p:cNvSpPr>
          <p:nvPr>
            <p:ph type="title" idx="5"/>
          </p:nvPr>
        </p:nvSpPr>
        <p:spPr>
          <a:xfrm>
            <a:off x="794850" y="3591988"/>
            <a:ext cx="891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2" name="Google Shape;172;p27"/>
          <p:cNvSpPr txBox="1">
            <a:spLocks noGrp="1"/>
          </p:cNvSpPr>
          <p:nvPr>
            <p:ph type="subTitle" idx="6"/>
          </p:nvPr>
        </p:nvSpPr>
        <p:spPr>
          <a:xfrm>
            <a:off x="1917500" y="3242250"/>
            <a:ext cx="22170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73" name="Google Shape;173;p27"/>
          <p:cNvSpPr txBox="1">
            <a:spLocks noGrp="1"/>
          </p:cNvSpPr>
          <p:nvPr>
            <p:ph type="title" idx="7"/>
          </p:nvPr>
        </p:nvSpPr>
        <p:spPr>
          <a:xfrm>
            <a:off x="4654438" y="3591988"/>
            <a:ext cx="891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4" name="Google Shape;174;p27"/>
          <p:cNvSpPr txBox="1">
            <a:spLocks noGrp="1"/>
          </p:cNvSpPr>
          <p:nvPr>
            <p:ph type="subTitle" idx="8"/>
          </p:nvPr>
        </p:nvSpPr>
        <p:spPr>
          <a:xfrm>
            <a:off x="5777087" y="3242250"/>
            <a:ext cx="22170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BLANK_1_1_1_1_1_3_1">
    <p:spTree>
      <p:nvGrpSpPr>
        <p:cNvPr id="1" name="Shape 175"/>
        <p:cNvGrpSpPr/>
        <p:nvPr/>
      </p:nvGrpSpPr>
      <p:grpSpPr>
        <a:xfrm>
          <a:off x="0" y="0"/>
          <a:ext cx="0" cy="0"/>
          <a:chOff x="0" y="0"/>
          <a:chExt cx="0" cy="0"/>
        </a:xfrm>
      </p:grpSpPr>
      <p:sp>
        <p:nvSpPr>
          <p:cNvPr id="176" name="Google Shape;176;p28"/>
          <p:cNvSpPr/>
          <p:nvPr/>
        </p:nvSpPr>
        <p:spPr>
          <a:xfrm>
            <a:off x="300450" y="107152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title"/>
          </p:nvPr>
        </p:nvSpPr>
        <p:spPr>
          <a:xfrm>
            <a:off x="2440300" y="1514725"/>
            <a:ext cx="891300" cy="19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8" name="Google Shape;178;p28"/>
          <p:cNvSpPr txBox="1">
            <a:spLocks noGrp="1"/>
          </p:cNvSpPr>
          <p:nvPr>
            <p:ph type="subTitle" idx="1"/>
          </p:nvPr>
        </p:nvSpPr>
        <p:spPr>
          <a:xfrm>
            <a:off x="1777457" y="1757125"/>
            <a:ext cx="22170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79" name="Google Shape;179;p28"/>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180" name="Google Shape;180;p28"/>
          <p:cNvSpPr txBox="1">
            <a:spLocks noGrp="1"/>
          </p:cNvSpPr>
          <p:nvPr>
            <p:ph type="title" idx="3"/>
          </p:nvPr>
        </p:nvSpPr>
        <p:spPr>
          <a:xfrm>
            <a:off x="5812374" y="1514725"/>
            <a:ext cx="891300" cy="19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81" name="Google Shape;181;p28"/>
          <p:cNvSpPr txBox="1">
            <a:spLocks noGrp="1"/>
          </p:cNvSpPr>
          <p:nvPr>
            <p:ph type="subTitle" idx="4"/>
          </p:nvPr>
        </p:nvSpPr>
        <p:spPr>
          <a:xfrm>
            <a:off x="5149543" y="1757125"/>
            <a:ext cx="22170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82" name="Google Shape;182;p28"/>
          <p:cNvSpPr txBox="1">
            <a:spLocks noGrp="1"/>
          </p:cNvSpPr>
          <p:nvPr>
            <p:ph type="title" idx="5"/>
          </p:nvPr>
        </p:nvSpPr>
        <p:spPr>
          <a:xfrm>
            <a:off x="2440300" y="3568045"/>
            <a:ext cx="891300" cy="19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83" name="Google Shape;183;p28"/>
          <p:cNvSpPr txBox="1">
            <a:spLocks noGrp="1"/>
          </p:cNvSpPr>
          <p:nvPr>
            <p:ph type="subTitle" idx="6"/>
          </p:nvPr>
        </p:nvSpPr>
        <p:spPr>
          <a:xfrm>
            <a:off x="1777457" y="3813400"/>
            <a:ext cx="22170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84" name="Google Shape;184;p28"/>
          <p:cNvSpPr txBox="1">
            <a:spLocks noGrp="1"/>
          </p:cNvSpPr>
          <p:nvPr>
            <p:ph type="title" idx="7"/>
          </p:nvPr>
        </p:nvSpPr>
        <p:spPr>
          <a:xfrm>
            <a:off x="5812372" y="3568045"/>
            <a:ext cx="891300" cy="19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85" name="Google Shape;185;p28"/>
          <p:cNvSpPr txBox="1">
            <a:spLocks noGrp="1"/>
          </p:cNvSpPr>
          <p:nvPr>
            <p:ph type="subTitle" idx="8"/>
          </p:nvPr>
        </p:nvSpPr>
        <p:spPr>
          <a:xfrm>
            <a:off x="5149543" y="3813400"/>
            <a:ext cx="2217000" cy="792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1">
  <p:cSld name="CUSTOM_14">
    <p:spTree>
      <p:nvGrpSpPr>
        <p:cNvPr id="1" name="Shape 215"/>
        <p:cNvGrpSpPr/>
        <p:nvPr/>
      </p:nvGrpSpPr>
      <p:grpSpPr>
        <a:xfrm>
          <a:off x="0" y="0"/>
          <a:ext cx="0" cy="0"/>
          <a:chOff x="0" y="0"/>
          <a:chExt cx="0" cy="0"/>
        </a:xfrm>
      </p:grpSpPr>
      <p:sp>
        <p:nvSpPr>
          <p:cNvPr id="216" name="Google Shape;216;p33"/>
          <p:cNvSpPr/>
          <p:nvPr/>
        </p:nvSpPr>
        <p:spPr>
          <a:xfrm>
            <a:off x="300450" y="-33996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title"/>
          </p:nvPr>
        </p:nvSpPr>
        <p:spPr>
          <a:xfrm>
            <a:off x="1759450" y="2089807"/>
            <a:ext cx="1560600" cy="434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18" name="Google Shape;218;p33"/>
          <p:cNvSpPr txBox="1">
            <a:spLocks noGrp="1"/>
          </p:cNvSpPr>
          <p:nvPr>
            <p:ph type="subTitle" idx="1"/>
          </p:nvPr>
        </p:nvSpPr>
        <p:spPr>
          <a:xfrm>
            <a:off x="1678450" y="2523755"/>
            <a:ext cx="1641600" cy="53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19" name="Google Shape;219;p33"/>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20" name="Google Shape;220;p33"/>
          <p:cNvSpPr txBox="1">
            <a:spLocks noGrp="1"/>
          </p:cNvSpPr>
          <p:nvPr>
            <p:ph type="title" idx="3"/>
          </p:nvPr>
        </p:nvSpPr>
        <p:spPr>
          <a:xfrm>
            <a:off x="5823950" y="3439720"/>
            <a:ext cx="1560600" cy="43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1" name="Google Shape;221;p33"/>
          <p:cNvSpPr txBox="1">
            <a:spLocks noGrp="1"/>
          </p:cNvSpPr>
          <p:nvPr>
            <p:ph type="subTitle" idx="4"/>
          </p:nvPr>
        </p:nvSpPr>
        <p:spPr>
          <a:xfrm>
            <a:off x="5823950" y="3873668"/>
            <a:ext cx="1641600" cy="53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22" name="Google Shape;222;p33"/>
          <p:cNvSpPr txBox="1">
            <a:spLocks noGrp="1"/>
          </p:cNvSpPr>
          <p:nvPr>
            <p:ph type="title" idx="5"/>
          </p:nvPr>
        </p:nvSpPr>
        <p:spPr>
          <a:xfrm>
            <a:off x="5823950" y="2089807"/>
            <a:ext cx="1560600" cy="43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3" name="Google Shape;223;p33"/>
          <p:cNvSpPr txBox="1">
            <a:spLocks noGrp="1"/>
          </p:cNvSpPr>
          <p:nvPr>
            <p:ph type="subTitle" idx="6"/>
          </p:nvPr>
        </p:nvSpPr>
        <p:spPr>
          <a:xfrm>
            <a:off x="5823950" y="2523755"/>
            <a:ext cx="1641600" cy="53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24" name="Google Shape;224;p33"/>
          <p:cNvSpPr txBox="1">
            <a:spLocks noGrp="1"/>
          </p:cNvSpPr>
          <p:nvPr>
            <p:ph type="title" idx="7"/>
          </p:nvPr>
        </p:nvSpPr>
        <p:spPr>
          <a:xfrm>
            <a:off x="1759450" y="739732"/>
            <a:ext cx="1560600" cy="434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5" name="Google Shape;225;p33"/>
          <p:cNvSpPr txBox="1">
            <a:spLocks noGrp="1"/>
          </p:cNvSpPr>
          <p:nvPr>
            <p:ph type="subTitle" idx="8"/>
          </p:nvPr>
        </p:nvSpPr>
        <p:spPr>
          <a:xfrm>
            <a:off x="1678450" y="1173843"/>
            <a:ext cx="1641600" cy="53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26" name="Google Shape;226;p33"/>
          <p:cNvSpPr txBox="1">
            <a:spLocks noGrp="1"/>
          </p:cNvSpPr>
          <p:nvPr>
            <p:ph type="title" idx="9"/>
          </p:nvPr>
        </p:nvSpPr>
        <p:spPr>
          <a:xfrm>
            <a:off x="1759450" y="3439720"/>
            <a:ext cx="1560600" cy="434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7" name="Google Shape;227;p33"/>
          <p:cNvSpPr txBox="1">
            <a:spLocks noGrp="1"/>
          </p:cNvSpPr>
          <p:nvPr>
            <p:ph type="subTitle" idx="13"/>
          </p:nvPr>
        </p:nvSpPr>
        <p:spPr>
          <a:xfrm>
            <a:off x="1678450" y="3873668"/>
            <a:ext cx="1641600" cy="53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28" name="Google Shape;228;p33"/>
          <p:cNvSpPr txBox="1">
            <a:spLocks noGrp="1"/>
          </p:cNvSpPr>
          <p:nvPr>
            <p:ph type="title" idx="14"/>
          </p:nvPr>
        </p:nvSpPr>
        <p:spPr>
          <a:xfrm>
            <a:off x="5823950" y="739732"/>
            <a:ext cx="1560600" cy="43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9" name="Google Shape;229;p33"/>
          <p:cNvSpPr txBox="1">
            <a:spLocks noGrp="1"/>
          </p:cNvSpPr>
          <p:nvPr>
            <p:ph type="subTitle" idx="15"/>
          </p:nvPr>
        </p:nvSpPr>
        <p:spPr>
          <a:xfrm>
            <a:off x="5823950" y="1173843"/>
            <a:ext cx="1641600" cy="53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ive Columns">
  <p:cSld name="CUSTOM_15">
    <p:spTree>
      <p:nvGrpSpPr>
        <p:cNvPr id="1" name="Shape 230"/>
        <p:cNvGrpSpPr/>
        <p:nvPr/>
      </p:nvGrpSpPr>
      <p:grpSpPr>
        <a:xfrm>
          <a:off x="0" y="0"/>
          <a:ext cx="0" cy="0"/>
          <a:chOff x="0" y="0"/>
          <a:chExt cx="0" cy="0"/>
        </a:xfrm>
      </p:grpSpPr>
      <p:sp>
        <p:nvSpPr>
          <p:cNvPr id="231" name="Google Shape;231;p34"/>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txBox="1">
            <a:spLocks noGrp="1"/>
          </p:cNvSpPr>
          <p:nvPr>
            <p:ph type="title"/>
          </p:nvPr>
        </p:nvSpPr>
        <p:spPr>
          <a:xfrm>
            <a:off x="3771450" y="1681888"/>
            <a:ext cx="15606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33" name="Google Shape;233;p34"/>
          <p:cNvSpPr txBox="1">
            <a:spLocks noGrp="1"/>
          </p:cNvSpPr>
          <p:nvPr>
            <p:ph type="subTitle" idx="1"/>
          </p:nvPr>
        </p:nvSpPr>
        <p:spPr>
          <a:xfrm>
            <a:off x="3730950" y="2115837"/>
            <a:ext cx="1641600" cy="5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34" name="Google Shape;234;p34"/>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35" name="Google Shape;235;p34"/>
          <p:cNvSpPr txBox="1">
            <a:spLocks noGrp="1"/>
          </p:cNvSpPr>
          <p:nvPr>
            <p:ph type="title" idx="3"/>
          </p:nvPr>
        </p:nvSpPr>
        <p:spPr>
          <a:xfrm>
            <a:off x="5029100" y="3467113"/>
            <a:ext cx="15606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36" name="Google Shape;236;p34"/>
          <p:cNvSpPr txBox="1">
            <a:spLocks noGrp="1"/>
          </p:cNvSpPr>
          <p:nvPr>
            <p:ph type="subTitle" idx="4"/>
          </p:nvPr>
        </p:nvSpPr>
        <p:spPr>
          <a:xfrm>
            <a:off x="4988600" y="3901062"/>
            <a:ext cx="1641600" cy="5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37" name="Google Shape;237;p34"/>
          <p:cNvSpPr txBox="1">
            <a:spLocks noGrp="1"/>
          </p:cNvSpPr>
          <p:nvPr>
            <p:ph type="title" idx="5"/>
          </p:nvPr>
        </p:nvSpPr>
        <p:spPr>
          <a:xfrm>
            <a:off x="1718950" y="1681888"/>
            <a:ext cx="15606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38" name="Google Shape;238;p34"/>
          <p:cNvSpPr txBox="1">
            <a:spLocks noGrp="1"/>
          </p:cNvSpPr>
          <p:nvPr>
            <p:ph type="subTitle" idx="6"/>
          </p:nvPr>
        </p:nvSpPr>
        <p:spPr>
          <a:xfrm>
            <a:off x="1678450" y="2115999"/>
            <a:ext cx="1641600" cy="5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39" name="Google Shape;239;p34"/>
          <p:cNvSpPr txBox="1">
            <a:spLocks noGrp="1"/>
          </p:cNvSpPr>
          <p:nvPr>
            <p:ph type="title" idx="7"/>
          </p:nvPr>
        </p:nvSpPr>
        <p:spPr>
          <a:xfrm>
            <a:off x="2554300" y="3467101"/>
            <a:ext cx="15606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40" name="Google Shape;240;p34"/>
          <p:cNvSpPr txBox="1">
            <a:spLocks noGrp="1"/>
          </p:cNvSpPr>
          <p:nvPr>
            <p:ph type="subTitle" idx="8"/>
          </p:nvPr>
        </p:nvSpPr>
        <p:spPr>
          <a:xfrm>
            <a:off x="2513800" y="3901049"/>
            <a:ext cx="1641600" cy="5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41" name="Google Shape;241;p34"/>
          <p:cNvSpPr txBox="1">
            <a:spLocks noGrp="1"/>
          </p:cNvSpPr>
          <p:nvPr>
            <p:ph type="title" idx="9"/>
          </p:nvPr>
        </p:nvSpPr>
        <p:spPr>
          <a:xfrm>
            <a:off x="5864450" y="1681888"/>
            <a:ext cx="15606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42" name="Google Shape;242;p34"/>
          <p:cNvSpPr txBox="1">
            <a:spLocks noGrp="1"/>
          </p:cNvSpPr>
          <p:nvPr>
            <p:ph type="subTitle" idx="13"/>
          </p:nvPr>
        </p:nvSpPr>
        <p:spPr>
          <a:xfrm>
            <a:off x="5823950" y="2115999"/>
            <a:ext cx="1641600" cy="5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p:cSld name="CUSTOM_16">
    <p:spTree>
      <p:nvGrpSpPr>
        <p:cNvPr id="1" name="Shape 243"/>
        <p:cNvGrpSpPr/>
        <p:nvPr/>
      </p:nvGrpSpPr>
      <p:grpSpPr>
        <a:xfrm>
          <a:off x="0" y="0"/>
          <a:ext cx="0" cy="0"/>
          <a:chOff x="0" y="0"/>
          <a:chExt cx="0" cy="0"/>
        </a:xfrm>
      </p:grpSpPr>
      <p:sp>
        <p:nvSpPr>
          <p:cNvPr id="244" name="Google Shape;244;p35"/>
          <p:cNvSpPr/>
          <p:nvPr/>
        </p:nvSpPr>
        <p:spPr>
          <a:xfrm>
            <a:off x="4442425" y="-55312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6649400" y="12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2043950" y="2981775"/>
            <a:ext cx="980700" cy="27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a:off x="5498950" y="2981775"/>
            <a:ext cx="980700" cy="27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p:nvPr>
        </p:nvSpPr>
        <p:spPr>
          <a:xfrm>
            <a:off x="2252288" y="1877600"/>
            <a:ext cx="11283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49" name="Google Shape;249;p35"/>
          <p:cNvSpPr txBox="1">
            <a:spLocks noGrp="1"/>
          </p:cNvSpPr>
          <p:nvPr>
            <p:ph type="subTitle" idx="1"/>
          </p:nvPr>
        </p:nvSpPr>
        <p:spPr>
          <a:xfrm>
            <a:off x="3380588" y="1243650"/>
            <a:ext cx="3277500" cy="95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250" name="Google Shape;250;p35"/>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51" name="Google Shape;251;p35"/>
          <p:cNvSpPr txBox="1">
            <a:spLocks noGrp="1"/>
          </p:cNvSpPr>
          <p:nvPr>
            <p:ph type="title" idx="3"/>
          </p:nvPr>
        </p:nvSpPr>
        <p:spPr>
          <a:xfrm>
            <a:off x="5714250" y="3611925"/>
            <a:ext cx="11283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52" name="Google Shape;252;p35"/>
          <p:cNvSpPr txBox="1">
            <a:spLocks noGrp="1"/>
          </p:cNvSpPr>
          <p:nvPr>
            <p:ph type="subTitle" idx="4"/>
          </p:nvPr>
        </p:nvSpPr>
        <p:spPr>
          <a:xfrm>
            <a:off x="2301450" y="3016200"/>
            <a:ext cx="3412800" cy="95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_1">
    <p:spTree>
      <p:nvGrpSpPr>
        <p:cNvPr id="1" name="Shape 253"/>
        <p:cNvGrpSpPr/>
        <p:nvPr/>
      </p:nvGrpSpPr>
      <p:grpSpPr>
        <a:xfrm>
          <a:off x="0" y="0"/>
          <a:ext cx="0" cy="0"/>
          <a:chOff x="0" y="0"/>
          <a:chExt cx="0" cy="0"/>
        </a:xfrm>
      </p:grpSpPr>
      <p:sp>
        <p:nvSpPr>
          <p:cNvPr id="254" name="Google Shape;254;p36"/>
          <p:cNvSpPr/>
          <p:nvPr/>
        </p:nvSpPr>
        <p:spPr>
          <a:xfrm>
            <a:off x="300450" y="1071525"/>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txBox="1">
            <a:spLocks noGrp="1"/>
          </p:cNvSpPr>
          <p:nvPr>
            <p:ph type="title"/>
          </p:nvPr>
        </p:nvSpPr>
        <p:spPr>
          <a:xfrm>
            <a:off x="1809000" y="2269250"/>
            <a:ext cx="2370300" cy="450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56" name="Google Shape;256;p36"/>
          <p:cNvSpPr txBox="1">
            <a:spLocks noGrp="1"/>
          </p:cNvSpPr>
          <p:nvPr>
            <p:ph type="subTitle" idx="1"/>
          </p:nvPr>
        </p:nvSpPr>
        <p:spPr>
          <a:xfrm>
            <a:off x="852088" y="2719663"/>
            <a:ext cx="3327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257" name="Google Shape;257;p36"/>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58" name="Google Shape;258;p36"/>
          <p:cNvSpPr txBox="1">
            <a:spLocks noGrp="1"/>
          </p:cNvSpPr>
          <p:nvPr>
            <p:ph type="title" idx="3"/>
          </p:nvPr>
        </p:nvSpPr>
        <p:spPr>
          <a:xfrm>
            <a:off x="4794825" y="2269250"/>
            <a:ext cx="2370300" cy="450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59" name="Google Shape;259;p36"/>
          <p:cNvSpPr txBox="1">
            <a:spLocks noGrp="1"/>
          </p:cNvSpPr>
          <p:nvPr>
            <p:ph type="subTitle" idx="4"/>
          </p:nvPr>
        </p:nvSpPr>
        <p:spPr>
          <a:xfrm>
            <a:off x="4794811" y="2719663"/>
            <a:ext cx="3327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CUSTOM_18">
    <p:spTree>
      <p:nvGrpSpPr>
        <p:cNvPr id="1" name="Shape 271"/>
        <p:cNvGrpSpPr/>
        <p:nvPr/>
      </p:nvGrpSpPr>
      <p:grpSpPr>
        <a:xfrm>
          <a:off x="0" y="0"/>
          <a:ext cx="0" cy="0"/>
          <a:chOff x="0" y="0"/>
          <a:chExt cx="0" cy="0"/>
        </a:xfrm>
      </p:grpSpPr>
      <p:sp>
        <p:nvSpPr>
          <p:cNvPr id="272" name="Google Shape;272;p38"/>
          <p:cNvSpPr/>
          <p:nvPr/>
        </p:nvSpPr>
        <p:spPr>
          <a:xfrm>
            <a:off x="-3595512" y="-325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txBox="1">
            <a:spLocks noGrp="1"/>
          </p:cNvSpPr>
          <p:nvPr>
            <p:ph type="title"/>
          </p:nvPr>
        </p:nvSpPr>
        <p:spPr>
          <a:xfrm>
            <a:off x="2528500" y="1229083"/>
            <a:ext cx="1641600" cy="433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74" name="Google Shape;274;p38"/>
          <p:cNvSpPr txBox="1">
            <a:spLocks noGrp="1"/>
          </p:cNvSpPr>
          <p:nvPr>
            <p:ph type="subTitle" idx="1"/>
          </p:nvPr>
        </p:nvSpPr>
        <p:spPr>
          <a:xfrm>
            <a:off x="2528512" y="1663025"/>
            <a:ext cx="1955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75" name="Google Shape;275;p38"/>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76" name="Google Shape;276;p38"/>
          <p:cNvSpPr txBox="1">
            <a:spLocks noGrp="1"/>
          </p:cNvSpPr>
          <p:nvPr>
            <p:ph type="title" idx="3"/>
          </p:nvPr>
        </p:nvSpPr>
        <p:spPr>
          <a:xfrm>
            <a:off x="2528500" y="3263333"/>
            <a:ext cx="1641600" cy="433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77" name="Google Shape;277;p38"/>
          <p:cNvSpPr txBox="1">
            <a:spLocks noGrp="1"/>
          </p:cNvSpPr>
          <p:nvPr>
            <p:ph type="subTitle" idx="4"/>
          </p:nvPr>
        </p:nvSpPr>
        <p:spPr>
          <a:xfrm>
            <a:off x="2528512" y="3697275"/>
            <a:ext cx="1955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78" name="Google Shape;278;p38"/>
          <p:cNvSpPr txBox="1">
            <a:spLocks noGrp="1"/>
          </p:cNvSpPr>
          <p:nvPr>
            <p:ph type="title" idx="5"/>
          </p:nvPr>
        </p:nvSpPr>
        <p:spPr>
          <a:xfrm>
            <a:off x="4986687" y="1229083"/>
            <a:ext cx="1641600" cy="433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79" name="Google Shape;279;p38"/>
          <p:cNvSpPr txBox="1">
            <a:spLocks noGrp="1"/>
          </p:cNvSpPr>
          <p:nvPr>
            <p:ph type="subTitle" idx="6"/>
          </p:nvPr>
        </p:nvSpPr>
        <p:spPr>
          <a:xfrm>
            <a:off x="4673187" y="1663025"/>
            <a:ext cx="1955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80" name="Google Shape;280;p38"/>
          <p:cNvSpPr txBox="1">
            <a:spLocks noGrp="1"/>
          </p:cNvSpPr>
          <p:nvPr>
            <p:ph type="title" idx="7"/>
          </p:nvPr>
        </p:nvSpPr>
        <p:spPr>
          <a:xfrm>
            <a:off x="4986687" y="3263333"/>
            <a:ext cx="1641600" cy="433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81" name="Google Shape;281;p38"/>
          <p:cNvSpPr txBox="1">
            <a:spLocks noGrp="1"/>
          </p:cNvSpPr>
          <p:nvPr>
            <p:ph type="subTitle" idx="8"/>
          </p:nvPr>
        </p:nvSpPr>
        <p:spPr>
          <a:xfrm>
            <a:off x="4673187" y="3697275"/>
            <a:ext cx="1955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4">
  <p:cSld name="CUSTOM_19">
    <p:spTree>
      <p:nvGrpSpPr>
        <p:cNvPr id="1" name="Shape 282"/>
        <p:cNvGrpSpPr/>
        <p:nvPr/>
      </p:nvGrpSpPr>
      <p:grpSpPr>
        <a:xfrm>
          <a:off x="0" y="0"/>
          <a:ext cx="0" cy="0"/>
          <a:chOff x="0" y="0"/>
          <a:chExt cx="0" cy="0"/>
        </a:xfrm>
      </p:grpSpPr>
      <p:sp>
        <p:nvSpPr>
          <p:cNvPr id="283" name="Google Shape;283;p39"/>
          <p:cNvSpPr/>
          <p:nvPr/>
        </p:nvSpPr>
        <p:spPr>
          <a:xfrm>
            <a:off x="-3595512" y="-325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txBox="1">
            <a:spLocks noGrp="1"/>
          </p:cNvSpPr>
          <p:nvPr>
            <p:ph type="title"/>
          </p:nvPr>
        </p:nvSpPr>
        <p:spPr>
          <a:xfrm>
            <a:off x="933525" y="1296950"/>
            <a:ext cx="12687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85" name="Google Shape;285;p39"/>
          <p:cNvSpPr txBox="1">
            <a:spLocks noGrp="1"/>
          </p:cNvSpPr>
          <p:nvPr>
            <p:ph type="subTitle" idx="1"/>
          </p:nvPr>
        </p:nvSpPr>
        <p:spPr>
          <a:xfrm>
            <a:off x="2202225" y="1127638"/>
            <a:ext cx="31236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86" name="Google Shape;286;p39"/>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87" name="Google Shape;287;p39"/>
          <p:cNvSpPr txBox="1">
            <a:spLocks noGrp="1"/>
          </p:cNvSpPr>
          <p:nvPr>
            <p:ph type="title" idx="3"/>
          </p:nvPr>
        </p:nvSpPr>
        <p:spPr>
          <a:xfrm>
            <a:off x="6862738" y="2278650"/>
            <a:ext cx="12687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88" name="Google Shape;288;p39"/>
          <p:cNvSpPr txBox="1">
            <a:spLocks noGrp="1"/>
          </p:cNvSpPr>
          <p:nvPr>
            <p:ph type="subTitle" idx="4"/>
          </p:nvPr>
        </p:nvSpPr>
        <p:spPr>
          <a:xfrm>
            <a:off x="3739150" y="2097854"/>
            <a:ext cx="3123600" cy="53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89" name="Google Shape;289;p39"/>
          <p:cNvSpPr txBox="1">
            <a:spLocks noGrp="1"/>
          </p:cNvSpPr>
          <p:nvPr>
            <p:ph type="title" idx="5"/>
          </p:nvPr>
        </p:nvSpPr>
        <p:spPr>
          <a:xfrm>
            <a:off x="933525" y="3240750"/>
            <a:ext cx="12687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90" name="Google Shape;290;p39"/>
          <p:cNvSpPr txBox="1">
            <a:spLocks noGrp="1"/>
          </p:cNvSpPr>
          <p:nvPr>
            <p:ph type="subTitle" idx="6"/>
          </p:nvPr>
        </p:nvSpPr>
        <p:spPr>
          <a:xfrm>
            <a:off x="2202225" y="3068071"/>
            <a:ext cx="31236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291" name="Google Shape;291;p39"/>
          <p:cNvSpPr txBox="1">
            <a:spLocks noGrp="1"/>
          </p:cNvSpPr>
          <p:nvPr>
            <p:ph type="title" idx="7"/>
          </p:nvPr>
        </p:nvSpPr>
        <p:spPr>
          <a:xfrm>
            <a:off x="6862738" y="4213350"/>
            <a:ext cx="12687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92" name="Google Shape;292;p39"/>
          <p:cNvSpPr txBox="1">
            <a:spLocks noGrp="1"/>
          </p:cNvSpPr>
          <p:nvPr>
            <p:ph type="subTitle" idx="8"/>
          </p:nvPr>
        </p:nvSpPr>
        <p:spPr>
          <a:xfrm>
            <a:off x="3739150" y="4038288"/>
            <a:ext cx="3123600" cy="53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21">
    <p:spTree>
      <p:nvGrpSpPr>
        <p:cNvPr id="1" name="Shape 305"/>
        <p:cNvGrpSpPr/>
        <p:nvPr/>
      </p:nvGrpSpPr>
      <p:grpSpPr>
        <a:xfrm>
          <a:off x="0" y="0"/>
          <a:ext cx="0" cy="0"/>
          <a:chOff x="0" y="0"/>
          <a:chExt cx="0" cy="0"/>
        </a:xfrm>
      </p:grpSpPr>
      <p:sp>
        <p:nvSpPr>
          <p:cNvPr id="306" name="Google Shape;306;p41"/>
          <p:cNvSpPr/>
          <p:nvPr/>
        </p:nvSpPr>
        <p:spPr>
          <a:xfrm>
            <a:off x="300450" y="-33996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08" name="Google Shape;308;p41"/>
          <p:cNvSpPr txBox="1">
            <a:spLocks noGrp="1"/>
          </p:cNvSpPr>
          <p:nvPr>
            <p:ph type="title" idx="2" hasCustomPrompt="1"/>
          </p:nvPr>
        </p:nvSpPr>
        <p:spPr>
          <a:xfrm>
            <a:off x="892591" y="2057175"/>
            <a:ext cx="2210700" cy="62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48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309" name="Google Shape;309;p41"/>
          <p:cNvSpPr txBox="1">
            <a:spLocks noGrp="1"/>
          </p:cNvSpPr>
          <p:nvPr>
            <p:ph type="title" idx="3" hasCustomPrompt="1"/>
          </p:nvPr>
        </p:nvSpPr>
        <p:spPr>
          <a:xfrm>
            <a:off x="3466650" y="2057175"/>
            <a:ext cx="2210700" cy="62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310" name="Google Shape;310;p41"/>
          <p:cNvSpPr txBox="1">
            <a:spLocks noGrp="1"/>
          </p:cNvSpPr>
          <p:nvPr>
            <p:ph type="title" idx="4" hasCustomPrompt="1"/>
          </p:nvPr>
        </p:nvSpPr>
        <p:spPr>
          <a:xfrm>
            <a:off x="6040709" y="2057175"/>
            <a:ext cx="2210700" cy="62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311" name="Google Shape;311;p41"/>
          <p:cNvSpPr txBox="1">
            <a:spLocks noGrp="1"/>
          </p:cNvSpPr>
          <p:nvPr>
            <p:ph type="subTitle" idx="1"/>
          </p:nvPr>
        </p:nvSpPr>
        <p:spPr>
          <a:xfrm>
            <a:off x="948991" y="2805075"/>
            <a:ext cx="2097900" cy="5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12" name="Google Shape;312;p41"/>
          <p:cNvSpPr txBox="1">
            <a:spLocks noGrp="1"/>
          </p:cNvSpPr>
          <p:nvPr>
            <p:ph type="subTitle" idx="5"/>
          </p:nvPr>
        </p:nvSpPr>
        <p:spPr>
          <a:xfrm>
            <a:off x="3523050" y="2805075"/>
            <a:ext cx="2097900" cy="5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13" name="Google Shape;313;p41"/>
          <p:cNvSpPr txBox="1">
            <a:spLocks noGrp="1"/>
          </p:cNvSpPr>
          <p:nvPr>
            <p:ph type="subTitle" idx="6"/>
          </p:nvPr>
        </p:nvSpPr>
        <p:spPr>
          <a:xfrm>
            <a:off x="6097109" y="2805075"/>
            <a:ext cx="2097900" cy="5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1" name="Google Shape;21;p4"/>
          <p:cNvSpPr txBox="1">
            <a:spLocks noGrp="1"/>
          </p:cNvSpPr>
          <p:nvPr>
            <p:ph type="body" idx="1"/>
          </p:nvPr>
        </p:nvSpPr>
        <p:spPr>
          <a:xfrm>
            <a:off x="711725" y="856200"/>
            <a:ext cx="7437900" cy="3168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Font typeface="Livvic"/>
              <a:buChar char="●"/>
              <a:defRPr sz="1200">
                <a:solidFill>
                  <a:srgbClr val="FFFFFF"/>
                </a:solidFill>
                <a:latin typeface="Roboto"/>
                <a:ea typeface="Roboto"/>
                <a:cs typeface="Roboto"/>
                <a:sym typeface="Roboto"/>
              </a:defRPr>
            </a:lvl1pPr>
            <a:lvl2pPr marL="914400" lvl="1"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2pPr>
            <a:lvl3pPr marL="1371600" lvl="2"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3pPr>
            <a:lvl4pPr marL="1828800" lvl="3"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4pPr>
            <a:lvl5pPr marL="2286000" lvl="4"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5pPr>
            <a:lvl6pPr marL="2743200" lvl="5"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6pPr>
            <a:lvl7pPr marL="3200400" lvl="6"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7pPr>
            <a:lvl8pPr marL="3657600" lvl="7"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8pPr>
            <a:lvl9pPr marL="4114800" lvl="8" indent="-304800" rtl="0">
              <a:lnSpc>
                <a:spcPct val="115000"/>
              </a:lnSpc>
              <a:spcBef>
                <a:spcPts val="1600"/>
              </a:spcBef>
              <a:spcAft>
                <a:spcPts val="1600"/>
              </a:spcAft>
              <a:buClr>
                <a:srgbClr val="434343"/>
              </a:buClr>
              <a:buSzPts val="1200"/>
              <a:buFont typeface="Roboto Condensed Light"/>
              <a:buChar char="■"/>
              <a:defRPr sz="10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2">
  <p:cSld name="CUSTOM_22">
    <p:spTree>
      <p:nvGrpSpPr>
        <p:cNvPr id="1" name="Shape 314"/>
        <p:cNvGrpSpPr/>
        <p:nvPr/>
      </p:nvGrpSpPr>
      <p:grpSpPr>
        <a:xfrm>
          <a:off x="0" y="0"/>
          <a:ext cx="0" cy="0"/>
          <a:chOff x="0" y="0"/>
          <a:chExt cx="0" cy="0"/>
        </a:xfrm>
      </p:grpSpPr>
      <p:sp>
        <p:nvSpPr>
          <p:cNvPr id="315" name="Google Shape;315;p42"/>
          <p:cNvSpPr/>
          <p:nvPr/>
        </p:nvSpPr>
        <p:spPr>
          <a:xfrm>
            <a:off x="-2128537" y="-62329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2"/>
          <p:cNvSpPr/>
          <p:nvPr/>
        </p:nvSpPr>
        <p:spPr>
          <a:xfrm>
            <a:off x="425113" y="27528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18" name="Google Shape;318;p42"/>
          <p:cNvSpPr txBox="1">
            <a:spLocks noGrp="1"/>
          </p:cNvSpPr>
          <p:nvPr>
            <p:ph type="title" idx="2" hasCustomPrompt="1"/>
          </p:nvPr>
        </p:nvSpPr>
        <p:spPr>
          <a:xfrm>
            <a:off x="3258450" y="982722"/>
            <a:ext cx="2627100" cy="8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319" name="Google Shape;319;p42"/>
          <p:cNvSpPr txBox="1">
            <a:spLocks noGrp="1"/>
          </p:cNvSpPr>
          <p:nvPr>
            <p:ph type="title" idx="3" hasCustomPrompt="1"/>
          </p:nvPr>
        </p:nvSpPr>
        <p:spPr>
          <a:xfrm>
            <a:off x="3258650" y="2722747"/>
            <a:ext cx="2627100" cy="8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2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320" name="Google Shape;320;p42"/>
          <p:cNvSpPr txBox="1">
            <a:spLocks noGrp="1"/>
          </p:cNvSpPr>
          <p:nvPr>
            <p:ph type="subTitle" idx="1"/>
          </p:nvPr>
        </p:nvSpPr>
        <p:spPr>
          <a:xfrm>
            <a:off x="3177750" y="1874725"/>
            <a:ext cx="2788500" cy="6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21" name="Google Shape;321;p42"/>
          <p:cNvSpPr txBox="1">
            <a:spLocks noGrp="1"/>
          </p:cNvSpPr>
          <p:nvPr>
            <p:ph type="subTitle" idx="4"/>
          </p:nvPr>
        </p:nvSpPr>
        <p:spPr>
          <a:xfrm>
            <a:off x="3177750" y="3640274"/>
            <a:ext cx="2788500" cy="6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USTOM_23">
    <p:spTree>
      <p:nvGrpSpPr>
        <p:cNvPr id="1" name="Shape 322"/>
        <p:cNvGrpSpPr/>
        <p:nvPr/>
      </p:nvGrpSpPr>
      <p:grpSpPr>
        <a:xfrm>
          <a:off x="0" y="0"/>
          <a:ext cx="0" cy="0"/>
          <a:chOff x="0" y="0"/>
          <a:chExt cx="0" cy="0"/>
        </a:xfrm>
      </p:grpSpPr>
      <p:sp>
        <p:nvSpPr>
          <p:cNvPr id="323" name="Google Shape;323;p43"/>
          <p:cNvSpPr txBox="1">
            <a:spLocks noGrp="1"/>
          </p:cNvSpPr>
          <p:nvPr>
            <p:ph type="ctrTitle"/>
          </p:nvPr>
        </p:nvSpPr>
        <p:spPr>
          <a:xfrm flipH="1">
            <a:off x="663000" y="1123325"/>
            <a:ext cx="2888400" cy="229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400"/>
              <a:buNone/>
              <a:defRPr sz="3900">
                <a:solidFill>
                  <a:schemeClr val="lt1"/>
                </a:solidFill>
              </a:defRPr>
            </a:lvl1pPr>
            <a:lvl2pPr lvl="1" rtl="0">
              <a:spcBef>
                <a:spcPts val="0"/>
              </a:spcBef>
              <a:spcAft>
                <a:spcPts val="0"/>
              </a:spcAft>
              <a:buClr>
                <a:schemeClr val="accent4"/>
              </a:buClr>
              <a:buSzPts val="2400"/>
              <a:buNone/>
              <a:defRPr sz="2400">
                <a:solidFill>
                  <a:schemeClr val="accent4"/>
                </a:solidFill>
              </a:defRPr>
            </a:lvl2pPr>
            <a:lvl3pPr lvl="2" rtl="0">
              <a:spcBef>
                <a:spcPts val="0"/>
              </a:spcBef>
              <a:spcAft>
                <a:spcPts val="0"/>
              </a:spcAft>
              <a:buClr>
                <a:schemeClr val="accent4"/>
              </a:buClr>
              <a:buSzPts val="2400"/>
              <a:buNone/>
              <a:defRPr sz="2400">
                <a:solidFill>
                  <a:schemeClr val="accent4"/>
                </a:solidFill>
              </a:defRPr>
            </a:lvl3pPr>
            <a:lvl4pPr lvl="3" rtl="0">
              <a:spcBef>
                <a:spcPts val="0"/>
              </a:spcBef>
              <a:spcAft>
                <a:spcPts val="0"/>
              </a:spcAft>
              <a:buClr>
                <a:schemeClr val="accent4"/>
              </a:buClr>
              <a:buSzPts val="2400"/>
              <a:buNone/>
              <a:defRPr sz="2400">
                <a:solidFill>
                  <a:schemeClr val="accent4"/>
                </a:solidFill>
              </a:defRPr>
            </a:lvl4pPr>
            <a:lvl5pPr lvl="4" rtl="0">
              <a:spcBef>
                <a:spcPts val="0"/>
              </a:spcBef>
              <a:spcAft>
                <a:spcPts val="0"/>
              </a:spcAft>
              <a:buClr>
                <a:schemeClr val="accent4"/>
              </a:buClr>
              <a:buSzPts val="2400"/>
              <a:buNone/>
              <a:defRPr sz="2400">
                <a:solidFill>
                  <a:schemeClr val="accent4"/>
                </a:solidFill>
              </a:defRPr>
            </a:lvl5pPr>
            <a:lvl6pPr lvl="5" rtl="0">
              <a:spcBef>
                <a:spcPts val="0"/>
              </a:spcBef>
              <a:spcAft>
                <a:spcPts val="0"/>
              </a:spcAft>
              <a:buClr>
                <a:schemeClr val="accent4"/>
              </a:buClr>
              <a:buSzPts val="2400"/>
              <a:buNone/>
              <a:defRPr sz="2400">
                <a:solidFill>
                  <a:schemeClr val="accent4"/>
                </a:solidFill>
              </a:defRPr>
            </a:lvl6pPr>
            <a:lvl7pPr lvl="6" rtl="0">
              <a:spcBef>
                <a:spcPts val="0"/>
              </a:spcBef>
              <a:spcAft>
                <a:spcPts val="0"/>
              </a:spcAft>
              <a:buClr>
                <a:schemeClr val="accent4"/>
              </a:buClr>
              <a:buSzPts val="2400"/>
              <a:buNone/>
              <a:defRPr sz="2400">
                <a:solidFill>
                  <a:schemeClr val="accent4"/>
                </a:solidFill>
              </a:defRPr>
            </a:lvl7pPr>
            <a:lvl8pPr lvl="7" rtl="0">
              <a:spcBef>
                <a:spcPts val="0"/>
              </a:spcBef>
              <a:spcAft>
                <a:spcPts val="0"/>
              </a:spcAft>
              <a:buClr>
                <a:schemeClr val="accent4"/>
              </a:buClr>
              <a:buSzPts val="2400"/>
              <a:buNone/>
              <a:defRPr sz="2400">
                <a:solidFill>
                  <a:schemeClr val="accent4"/>
                </a:solidFill>
              </a:defRPr>
            </a:lvl8pPr>
            <a:lvl9pPr lvl="8" rtl="0">
              <a:spcBef>
                <a:spcPts val="0"/>
              </a:spcBef>
              <a:spcAft>
                <a:spcPts val="0"/>
              </a:spcAft>
              <a:buClr>
                <a:schemeClr val="accent4"/>
              </a:buClr>
              <a:buSzPts val="2400"/>
              <a:buNone/>
              <a:defRPr sz="2400">
                <a:solidFill>
                  <a:schemeClr val="accent4"/>
                </a:solidFill>
              </a:defRPr>
            </a:lvl9pPr>
          </a:lstStyle>
          <a:p>
            <a:endParaRPr/>
          </a:p>
        </p:txBody>
      </p:sp>
      <p:sp>
        <p:nvSpPr>
          <p:cNvPr id="324" name="Google Shape;324;p43"/>
          <p:cNvSpPr/>
          <p:nvPr/>
        </p:nvSpPr>
        <p:spPr>
          <a:xfrm>
            <a:off x="-42750" y="-38100"/>
            <a:ext cx="9229500" cy="5219700"/>
          </a:xfrm>
          <a:prstGeom prst="rect">
            <a:avLst/>
          </a:prstGeom>
          <a:solidFill>
            <a:schemeClr val="accent4">
              <a:alpha val="13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1">
  <p:cSld name="CUSTOM_24">
    <p:spTree>
      <p:nvGrpSpPr>
        <p:cNvPr id="1" name="Shape 325"/>
        <p:cNvGrpSpPr/>
        <p:nvPr/>
      </p:nvGrpSpPr>
      <p:grpSpPr>
        <a:xfrm>
          <a:off x="0" y="0"/>
          <a:ext cx="0" cy="0"/>
          <a:chOff x="0" y="0"/>
          <a:chExt cx="0" cy="0"/>
        </a:xfrm>
      </p:grpSpPr>
      <p:sp>
        <p:nvSpPr>
          <p:cNvPr id="326" name="Google Shape;326;p44"/>
          <p:cNvSpPr txBox="1">
            <a:spLocks noGrp="1"/>
          </p:cNvSpPr>
          <p:nvPr>
            <p:ph type="ctrTitle"/>
          </p:nvPr>
        </p:nvSpPr>
        <p:spPr>
          <a:xfrm flipH="1">
            <a:off x="1967550" y="2095375"/>
            <a:ext cx="5208900" cy="66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400"/>
              <a:buNone/>
              <a:defRPr sz="2400">
                <a:solidFill>
                  <a:schemeClr val="lt1"/>
                </a:solidFill>
              </a:defRPr>
            </a:lvl1pPr>
            <a:lvl2pPr lvl="1" rtl="0">
              <a:spcBef>
                <a:spcPts val="0"/>
              </a:spcBef>
              <a:spcAft>
                <a:spcPts val="0"/>
              </a:spcAft>
              <a:buClr>
                <a:schemeClr val="accent4"/>
              </a:buClr>
              <a:buSzPts val="2400"/>
              <a:buNone/>
              <a:defRPr sz="2400">
                <a:solidFill>
                  <a:schemeClr val="accent4"/>
                </a:solidFill>
              </a:defRPr>
            </a:lvl2pPr>
            <a:lvl3pPr lvl="2" rtl="0">
              <a:spcBef>
                <a:spcPts val="0"/>
              </a:spcBef>
              <a:spcAft>
                <a:spcPts val="0"/>
              </a:spcAft>
              <a:buClr>
                <a:schemeClr val="accent4"/>
              </a:buClr>
              <a:buSzPts val="2400"/>
              <a:buNone/>
              <a:defRPr sz="2400">
                <a:solidFill>
                  <a:schemeClr val="accent4"/>
                </a:solidFill>
              </a:defRPr>
            </a:lvl3pPr>
            <a:lvl4pPr lvl="3" rtl="0">
              <a:spcBef>
                <a:spcPts val="0"/>
              </a:spcBef>
              <a:spcAft>
                <a:spcPts val="0"/>
              </a:spcAft>
              <a:buClr>
                <a:schemeClr val="accent4"/>
              </a:buClr>
              <a:buSzPts val="2400"/>
              <a:buNone/>
              <a:defRPr sz="2400">
                <a:solidFill>
                  <a:schemeClr val="accent4"/>
                </a:solidFill>
              </a:defRPr>
            </a:lvl4pPr>
            <a:lvl5pPr lvl="4" rtl="0">
              <a:spcBef>
                <a:spcPts val="0"/>
              </a:spcBef>
              <a:spcAft>
                <a:spcPts val="0"/>
              </a:spcAft>
              <a:buClr>
                <a:schemeClr val="accent4"/>
              </a:buClr>
              <a:buSzPts val="2400"/>
              <a:buNone/>
              <a:defRPr sz="2400">
                <a:solidFill>
                  <a:schemeClr val="accent4"/>
                </a:solidFill>
              </a:defRPr>
            </a:lvl5pPr>
            <a:lvl6pPr lvl="5" rtl="0">
              <a:spcBef>
                <a:spcPts val="0"/>
              </a:spcBef>
              <a:spcAft>
                <a:spcPts val="0"/>
              </a:spcAft>
              <a:buClr>
                <a:schemeClr val="accent4"/>
              </a:buClr>
              <a:buSzPts val="2400"/>
              <a:buNone/>
              <a:defRPr sz="2400">
                <a:solidFill>
                  <a:schemeClr val="accent4"/>
                </a:solidFill>
              </a:defRPr>
            </a:lvl6pPr>
            <a:lvl7pPr lvl="6" rtl="0">
              <a:spcBef>
                <a:spcPts val="0"/>
              </a:spcBef>
              <a:spcAft>
                <a:spcPts val="0"/>
              </a:spcAft>
              <a:buClr>
                <a:schemeClr val="accent4"/>
              </a:buClr>
              <a:buSzPts val="2400"/>
              <a:buNone/>
              <a:defRPr sz="2400">
                <a:solidFill>
                  <a:schemeClr val="accent4"/>
                </a:solidFill>
              </a:defRPr>
            </a:lvl7pPr>
            <a:lvl8pPr lvl="7" rtl="0">
              <a:spcBef>
                <a:spcPts val="0"/>
              </a:spcBef>
              <a:spcAft>
                <a:spcPts val="0"/>
              </a:spcAft>
              <a:buClr>
                <a:schemeClr val="accent4"/>
              </a:buClr>
              <a:buSzPts val="2400"/>
              <a:buNone/>
              <a:defRPr sz="2400">
                <a:solidFill>
                  <a:schemeClr val="accent4"/>
                </a:solidFill>
              </a:defRPr>
            </a:lvl8pPr>
            <a:lvl9pPr lvl="8" rtl="0">
              <a:spcBef>
                <a:spcPts val="0"/>
              </a:spcBef>
              <a:spcAft>
                <a:spcPts val="0"/>
              </a:spcAft>
              <a:buClr>
                <a:schemeClr val="accent4"/>
              </a:buClr>
              <a:buSzPts val="2400"/>
              <a:buNone/>
              <a:defRPr sz="2400">
                <a:solidFill>
                  <a:schemeClr val="accent4"/>
                </a:solidFill>
              </a:defRPr>
            </a:lvl9pPr>
          </a:lstStyle>
          <a:p>
            <a:endParaRPr/>
          </a:p>
        </p:txBody>
      </p:sp>
      <p:sp>
        <p:nvSpPr>
          <p:cNvPr id="327" name="Google Shape;327;p44"/>
          <p:cNvSpPr/>
          <p:nvPr/>
        </p:nvSpPr>
        <p:spPr>
          <a:xfrm>
            <a:off x="-42750" y="-38100"/>
            <a:ext cx="9229500" cy="5219700"/>
          </a:xfrm>
          <a:prstGeom prst="rect">
            <a:avLst/>
          </a:prstGeom>
          <a:solidFill>
            <a:schemeClr val="accent4">
              <a:alpha val="13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3">
  <p:cSld name="CUSTOM_25">
    <p:spTree>
      <p:nvGrpSpPr>
        <p:cNvPr id="1" name="Shape 328"/>
        <p:cNvGrpSpPr/>
        <p:nvPr/>
      </p:nvGrpSpPr>
      <p:grpSpPr>
        <a:xfrm>
          <a:off x="0" y="0"/>
          <a:ext cx="0" cy="0"/>
          <a:chOff x="0" y="0"/>
          <a:chExt cx="0" cy="0"/>
        </a:xfrm>
      </p:grpSpPr>
      <p:sp>
        <p:nvSpPr>
          <p:cNvPr id="329" name="Google Shape;329;p45"/>
          <p:cNvSpPr/>
          <p:nvPr/>
        </p:nvSpPr>
        <p:spPr>
          <a:xfrm>
            <a:off x="833063" y="-24840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31" name="Google Shape;331;p45"/>
          <p:cNvSpPr txBox="1">
            <a:spLocks noGrp="1"/>
          </p:cNvSpPr>
          <p:nvPr>
            <p:ph type="title" idx="2"/>
          </p:nvPr>
        </p:nvSpPr>
        <p:spPr>
          <a:xfrm>
            <a:off x="4571050" y="1018050"/>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32" name="Google Shape;332;p45"/>
          <p:cNvSpPr txBox="1">
            <a:spLocks noGrp="1"/>
          </p:cNvSpPr>
          <p:nvPr>
            <p:ph type="subTitle" idx="1"/>
          </p:nvPr>
        </p:nvSpPr>
        <p:spPr>
          <a:xfrm>
            <a:off x="4571050" y="1375799"/>
            <a:ext cx="25941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33" name="Google Shape;333;p45"/>
          <p:cNvSpPr txBox="1">
            <a:spLocks noGrp="1"/>
          </p:cNvSpPr>
          <p:nvPr>
            <p:ph type="title" idx="3"/>
          </p:nvPr>
        </p:nvSpPr>
        <p:spPr>
          <a:xfrm>
            <a:off x="4571050" y="2159450"/>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34" name="Google Shape;334;p45"/>
          <p:cNvSpPr txBox="1">
            <a:spLocks noGrp="1"/>
          </p:cNvSpPr>
          <p:nvPr>
            <p:ph type="subTitle" idx="4"/>
          </p:nvPr>
        </p:nvSpPr>
        <p:spPr>
          <a:xfrm>
            <a:off x="4571050" y="2497124"/>
            <a:ext cx="25941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35" name="Google Shape;335;p45"/>
          <p:cNvSpPr txBox="1">
            <a:spLocks noGrp="1"/>
          </p:cNvSpPr>
          <p:nvPr>
            <p:ph type="title" idx="5"/>
          </p:nvPr>
        </p:nvSpPr>
        <p:spPr>
          <a:xfrm>
            <a:off x="4571050" y="3260701"/>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36" name="Google Shape;336;p45"/>
          <p:cNvSpPr txBox="1">
            <a:spLocks noGrp="1"/>
          </p:cNvSpPr>
          <p:nvPr>
            <p:ph type="subTitle" idx="6"/>
          </p:nvPr>
        </p:nvSpPr>
        <p:spPr>
          <a:xfrm>
            <a:off x="4571050" y="3618450"/>
            <a:ext cx="25941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7">
  <p:cSld name="CUSTOM_26">
    <p:spTree>
      <p:nvGrpSpPr>
        <p:cNvPr id="1" name="Shape 337"/>
        <p:cNvGrpSpPr/>
        <p:nvPr/>
      </p:nvGrpSpPr>
      <p:grpSpPr>
        <a:xfrm>
          <a:off x="0" y="0"/>
          <a:ext cx="0" cy="0"/>
          <a:chOff x="0" y="0"/>
          <a:chExt cx="0" cy="0"/>
        </a:xfrm>
      </p:grpSpPr>
      <p:sp>
        <p:nvSpPr>
          <p:cNvPr id="338" name="Google Shape;338;p46"/>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40" name="Google Shape;340;p46"/>
          <p:cNvSpPr txBox="1">
            <a:spLocks noGrp="1"/>
          </p:cNvSpPr>
          <p:nvPr>
            <p:ph type="title" idx="2"/>
          </p:nvPr>
        </p:nvSpPr>
        <p:spPr>
          <a:xfrm>
            <a:off x="1618625" y="671350"/>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41" name="Google Shape;341;p46"/>
          <p:cNvSpPr txBox="1">
            <a:spLocks noGrp="1"/>
          </p:cNvSpPr>
          <p:nvPr>
            <p:ph type="subTitle" idx="1"/>
          </p:nvPr>
        </p:nvSpPr>
        <p:spPr>
          <a:xfrm>
            <a:off x="1618625" y="1029099"/>
            <a:ext cx="25941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42" name="Google Shape;342;p46"/>
          <p:cNvSpPr txBox="1">
            <a:spLocks noGrp="1"/>
          </p:cNvSpPr>
          <p:nvPr>
            <p:ph type="title" idx="3"/>
          </p:nvPr>
        </p:nvSpPr>
        <p:spPr>
          <a:xfrm>
            <a:off x="4861375" y="691425"/>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43" name="Google Shape;343;p46"/>
          <p:cNvSpPr txBox="1">
            <a:spLocks noGrp="1"/>
          </p:cNvSpPr>
          <p:nvPr>
            <p:ph type="subTitle" idx="4"/>
          </p:nvPr>
        </p:nvSpPr>
        <p:spPr>
          <a:xfrm>
            <a:off x="4861375" y="1029099"/>
            <a:ext cx="2594100" cy="50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160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44" name="Google Shape;344;p46"/>
          <p:cNvSpPr txBox="1">
            <a:spLocks noGrp="1"/>
          </p:cNvSpPr>
          <p:nvPr>
            <p:ph type="title" idx="5"/>
          </p:nvPr>
        </p:nvSpPr>
        <p:spPr>
          <a:xfrm>
            <a:off x="1618625" y="3682451"/>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45" name="Google Shape;345;p46"/>
          <p:cNvSpPr txBox="1">
            <a:spLocks noGrp="1"/>
          </p:cNvSpPr>
          <p:nvPr>
            <p:ph type="subTitle" idx="6"/>
          </p:nvPr>
        </p:nvSpPr>
        <p:spPr>
          <a:xfrm>
            <a:off x="1618625" y="4040200"/>
            <a:ext cx="25941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46" name="Google Shape;346;p46"/>
          <p:cNvSpPr txBox="1">
            <a:spLocks noGrp="1"/>
          </p:cNvSpPr>
          <p:nvPr>
            <p:ph type="title" idx="7"/>
          </p:nvPr>
        </p:nvSpPr>
        <p:spPr>
          <a:xfrm>
            <a:off x="4861375" y="3682451"/>
            <a:ext cx="25941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47" name="Google Shape;347;p46"/>
          <p:cNvSpPr txBox="1">
            <a:spLocks noGrp="1"/>
          </p:cNvSpPr>
          <p:nvPr>
            <p:ph type="subTitle" idx="8"/>
          </p:nvPr>
        </p:nvSpPr>
        <p:spPr>
          <a:xfrm>
            <a:off x="4861375" y="4040200"/>
            <a:ext cx="25941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27">
    <p:spTree>
      <p:nvGrpSpPr>
        <p:cNvPr id="1" name="Shape 348"/>
        <p:cNvGrpSpPr/>
        <p:nvPr/>
      </p:nvGrpSpPr>
      <p:grpSpPr>
        <a:xfrm>
          <a:off x="0" y="0"/>
          <a:ext cx="0" cy="0"/>
          <a:chOff x="0" y="0"/>
          <a:chExt cx="0" cy="0"/>
        </a:xfrm>
      </p:grpSpPr>
      <p:sp>
        <p:nvSpPr>
          <p:cNvPr id="349" name="Google Shape;349;p47"/>
          <p:cNvSpPr/>
          <p:nvPr/>
        </p:nvSpPr>
        <p:spPr>
          <a:xfrm>
            <a:off x="4442425" y="-55312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6649400" y="1236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52" name="Google Shape;352;p47"/>
          <p:cNvSpPr txBox="1">
            <a:spLocks noGrp="1"/>
          </p:cNvSpPr>
          <p:nvPr>
            <p:ph type="title" idx="2"/>
          </p:nvPr>
        </p:nvSpPr>
        <p:spPr>
          <a:xfrm>
            <a:off x="1574525" y="930425"/>
            <a:ext cx="9402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53" name="Google Shape;353;p47"/>
          <p:cNvSpPr txBox="1">
            <a:spLocks noGrp="1"/>
          </p:cNvSpPr>
          <p:nvPr>
            <p:ph type="subTitle" idx="1"/>
          </p:nvPr>
        </p:nvSpPr>
        <p:spPr>
          <a:xfrm>
            <a:off x="1574525" y="1288175"/>
            <a:ext cx="23418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54" name="Google Shape;354;p47"/>
          <p:cNvSpPr txBox="1">
            <a:spLocks noGrp="1"/>
          </p:cNvSpPr>
          <p:nvPr>
            <p:ph type="title" idx="3"/>
          </p:nvPr>
        </p:nvSpPr>
        <p:spPr>
          <a:xfrm>
            <a:off x="3794950" y="2139387"/>
            <a:ext cx="9402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55" name="Google Shape;355;p47"/>
          <p:cNvSpPr txBox="1">
            <a:spLocks noGrp="1"/>
          </p:cNvSpPr>
          <p:nvPr>
            <p:ph type="subTitle" idx="4"/>
          </p:nvPr>
        </p:nvSpPr>
        <p:spPr>
          <a:xfrm>
            <a:off x="3798850" y="2497263"/>
            <a:ext cx="2341800" cy="50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160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356" name="Google Shape;356;p47"/>
          <p:cNvSpPr txBox="1">
            <a:spLocks noGrp="1"/>
          </p:cNvSpPr>
          <p:nvPr>
            <p:ph type="title" idx="5"/>
          </p:nvPr>
        </p:nvSpPr>
        <p:spPr>
          <a:xfrm>
            <a:off x="5886425" y="3353825"/>
            <a:ext cx="940200" cy="3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4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357" name="Google Shape;357;p47"/>
          <p:cNvSpPr txBox="1">
            <a:spLocks noGrp="1"/>
          </p:cNvSpPr>
          <p:nvPr>
            <p:ph type="subTitle" idx="6"/>
          </p:nvPr>
        </p:nvSpPr>
        <p:spPr>
          <a:xfrm>
            <a:off x="5886425" y="3711575"/>
            <a:ext cx="2341800" cy="50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CUSTOM_28">
    <p:spTree>
      <p:nvGrpSpPr>
        <p:cNvPr id="1" name="Shape 358"/>
        <p:cNvGrpSpPr/>
        <p:nvPr/>
      </p:nvGrpSpPr>
      <p:grpSpPr>
        <a:xfrm>
          <a:off x="0" y="0"/>
          <a:ext cx="0" cy="0"/>
          <a:chOff x="0" y="0"/>
          <a:chExt cx="0" cy="0"/>
        </a:xfrm>
      </p:grpSpPr>
      <p:sp>
        <p:nvSpPr>
          <p:cNvPr id="359" name="Google Shape;359;p48"/>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8"/>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61" name="Google Shape;361;p48"/>
          <p:cNvSpPr txBox="1">
            <a:spLocks noGrp="1"/>
          </p:cNvSpPr>
          <p:nvPr>
            <p:ph type="body" idx="1"/>
          </p:nvPr>
        </p:nvSpPr>
        <p:spPr>
          <a:xfrm>
            <a:off x="711725" y="3696825"/>
            <a:ext cx="7414200" cy="7596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accent1"/>
              </a:buClr>
              <a:buSzPts val="1100"/>
              <a:buFont typeface="Roboto"/>
              <a:buChar char="●"/>
              <a:defRPr sz="1100">
                <a:solidFill>
                  <a:srgbClr val="FFFFFF"/>
                </a:solidFill>
                <a:latin typeface="Roboto"/>
                <a:ea typeface="Roboto"/>
                <a:cs typeface="Roboto"/>
                <a:sym typeface="Roboto"/>
              </a:defRPr>
            </a:lvl1pPr>
            <a:lvl2pPr marL="914400" lvl="1"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2pPr>
            <a:lvl3pPr marL="1371600" lvl="2"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3pPr>
            <a:lvl4pPr marL="1828800" lvl="3"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4pPr>
            <a:lvl5pPr marL="2286000" lvl="4"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5pPr>
            <a:lvl6pPr marL="2743200" lvl="5"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6pPr>
            <a:lvl7pPr marL="3200400" lvl="6"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7pPr>
            <a:lvl8pPr marL="3657600" lvl="7"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8pPr>
            <a:lvl9pPr marL="4114800" lvl="8" indent="-298450" rtl="0">
              <a:lnSpc>
                <a:spcPct val="115000"/>
              </a:lnSpc>
              <a:spcBef>
                <a:spcPts val="1600"/>
              </a:spcBef>
              <a:spcAft>
                <a:spcPts val="1600"/>
              </a:spcAft>
              <a:buSzPts val="1100"/>
              <a:buFont typeface="Roboto"/>
              <a:buChar char="■"/>
              <a:defRPr sz="11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1">
  <p:cSld name="CUSTOM_29">
    <p:spTree>
      <p:nvGrpSpPr>
        <p:cNvPr id="1" name="Shape 362"/>
        <p:cNvGrpSpPr/>
        <p:nvPr/>
      </p:nvGrpSpPr>
      <p:grpSpPr>
        <a:xfrm>
          <a:off x="0" y="0"/>
          <a:ext cx="0" cy="0"/>
          <a:chOff x="0" y="0"/>
          <a:chExt cx="0" cy="0"/>
        </a:xfrm>
      </p:grpSpPr>
      <p:sp>
        <p:nvSpPr>
          <p:cNvPr id="363" name="Google Shape;363;p49"/>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65" name="Google Shape;365;p49"/>
          <p:cNvSpPr txBox="1">
            <a:spLocks noGrp="1"/>
          </p:cNvSpPr>
          <p:nvPr>
            <p:ph type="body" idx="1"/>
          </p:nvPr>
        </p:nvSpPr>
        <p:spPr>
          <a:xfrm>
            <a:off x="854675" y="1817975"/>
            <a:ext cx="3067500" cy="13539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accent1"/>
              </a:buClr>
              <a:buSzPts val="1100"/>
              <a:buFont typeface="Roboto"/>
              <a:buChar char="●"/>
              <a:defRPr sz="1100">
                <a:solidFill>
                  <a:srgbClr val="FFFFFF"/>
                </a:solidFill>
                <a:latin typeface="Roboto"/>
                <a:ea typeface="Roboto"/>
                <a:cs typeface="Roboto"/>
                <a:sym typeface="Roboto"/>
              </a:defRPr>
            </a:lvl1pPr>
            <a:lvl2pPr marL="914400" lvl="1"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2pPr>
            <a:lvl3pPr marL="1371600" lvl="2"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3pPr>
            <a:lvl4pPr marL="1828800" lvl="3"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4pPr>
            <a:lvl5pPr marL="2286000" lvl="4"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5pPr>
            <a:lvl6pPr marL="2743200" lvl="5"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6pPr>
            <a:lvl7pPr marL="3200400" lvl="6"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7pPr>
            <a:lvl8pPr marL="3657600" lvl="7" indent="-298450" rtl="0">
              <a:lnSpc>
                <a:spcPct val="115000"/>
              </a:lnSpc>
              <a:spcBef>
                <a:spcPts val="1600"/>
              </a:spcBef>
              <a:spcAft>
                <a:spcPts val="0"/>
              </a:spcAft>
              <a:buSzPts val="1100"/>
              <a:buFont typeface="Roboto"/>
              <a:buChar char="○"/>
              <a:defRPr sz="1100">
                <a:solidFill>
                  <a:srgbClr val="FFFFFF"/>
                </a:solidFill>
                <a:latin typeface="Roboto"/>
                <a:ea typeface="Roboto"/>
                <a:cs typeface="Roboto"/>
                <a:sym typeface="Roboto"/>
              </a:defRPr>
            </a:lvl8pPr>
            <a:lvl9pPr marL="4114800" lvl="8" indent="-298450" rtl="0">
              <a:lnSpc>
                <a:spcPct val="115000"/>
              </a:lnSpc>
              <a:spcBef>
                <a:spcPts val="1600"/>
              </a:spcBef>
              <a:spcAft>
                <a:spcPts val="1600"/>
              </a:spcAft>
              <a:buSzPts val="1100"/>
              <a:buFont typeface="Roboto"/>
              <a:buChar char="■"/>
              <a:defRPr sz="11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30">
    <p:spTree>
      <p:nvGrpSpPr>
        <p:cNvPr id="1" name="Shape 371"/>
        <p:cNvGrpSpPr/>
        <p:nvPr/>
      </p:nvGrpSpPr>
      <p:grpSpPr>
        <a:xfrm>
          <a:off x="0" y="0"/>
          <a:ext cx="0" cy="0"/>
          <a:chOff x="0" y="0"/>
          <a:chExt cx="0" cy="0"/>
        </a:xfrm>
      </p:grpSpPr>
      <p:sp>
        <p:nvSpPr>
          <p:cNvPr id="372" name="Google Shape;372;p51"/>
          <p:cNvSpPr/>
          <p:nvPr/>
        </p:nvSpPr>
        <p:spPr>
          <a:xfrm>
            <a:off x="425113" y="27528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1"/>
          <p:cNvSpPr txBox="1">
            <a:spLocks noGrp="1"/>
          </p:cNvSpPr>
          <p:nvPr>
            <p:ph type="subTitle" idx="1"/>
          </p:nvPr>
        </p:nvSpPr>
        <p:spPr>
          <a:xfrm>
            <a:off x="1779033" y="3660351"/>
            <a:ext cx="2595300" cy="69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2pPr>
            <a:lvl3pPr lvl="2"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3pPr>
            <a:lvl4pPr lvl="3"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4pPr>
            <a:lvl5pPr lvl="4"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5pPr>
            <a:lvl6pPr lvl="5"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6pPr>
            <a:lvl7pPr lvl="6"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7pPr>
            <a:lvl8pPr lvl="7"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8pPr>
            <a:lvl9pPr lvl="8" algn="ctr" rtl="0">
              <a:lnSpc>
                <a:spcPct val="100000"/>
              </a:lnSpc>
              <a:spcBef>
                <a:spcPts val="0"/>
              </a:spcBef>
              <a:spcAft>
                <a:spcPts val="0"/>
              </a:spcAft>
              <a:buClr>
                <a:schemeClr val="accent1"/>
              </a:buClr>
              <a:buSzPts val="4800"/>
              <a:buFont typeface="Bree Serif"/>
              <a:buNone/>
              <a:defRPr sz="4800">
                <a:solidFill>
                  <a:schemeClr val="accent1"/>
                </a:solidFill>
                <a:latin typeface="Bree Serif"/>
                <a:ea typeface="Bree Serif"/>
                <a:cs typeface="Bree Serif"/>
                <a:sym typeface="Bree Serif"/>
              </a:defRPr>
            </a:lvl9pPr>
          </a:lstStyle>
          <a:p>
            <a:endParaRPr/>
          </a:p>
        </p:txBody>
      </p:sp>
      <p:sp>
        <p:nvSpPr>
          <p:cNvPr id="374" name="Google Shape;374;p51"/>
          <p:cNvSpPr txBox="1"/>
          <p:nvPr/>
        </p:nvSpPr>
        <p:spPr>
          <a:xfrm>
            <a:off x="4772734" y="3660351"/>
            <a:ext cx="2718600" cy="17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900">
                <a:solidFill>
                  <a:schemeClr val="lt1"/>
                </a:solidFill>
                <a:latin typeface="Roboto"/>
                <a:ea typeface="Roboto"/>
                <a:cs typeface="Roboto"/>
                <a:sym typeface="Roboto"/>
              </a:rPr>
              <a:t>CREDITS: This presentation template was created by </a:t>
            </a:r>
            <a:r>
              <a:rPr lang="en" sz="9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900">
                <a:solidFill>
                  <a:schemeClr val="lt1"/>
                </a:solidFill>
                <a:latin typeface="Roboto"/>
                <a:ea typeface="Roboto"/>
                <a:cs typeface="Roboto"/>
                <a:sym typeface="Roboto"/>
              </a:rPr>
              <a:t>, including icons by </a:t>
            </a:r>
            <a:r>
              <a:rPr lang="en" sz="9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900">
                <a:solidFill>
                  <a:schemeClr val="lt1"/>
                </a:solidFill>
                <a:latin typeface="Roboto"/>
                <a:ea typeface="Roboto"/>
                <a:cs typeface="Roboto"/>
                <a:sym typeface="Roboto"/>
              </a:rPr>
              <a:t>, infographics &amp; images by </a:t>
            </a:r>
            <a:r>
              <a:rPr lang="en" sz="9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900">
                <a:solidFill>
                  <a:schemeClr val="lt1"/>
                </a:solidFill>
                <a:latin typeface="Roboto"/>
                <a:ea typeface="Roboto"/>
                <a:cs typeface="Roboto"/>
                <a:sym typeface="Roboto"/>
              </a:rPr>
              <a:t> and illustrations by </a:t>
            </a:r>
            <a:r>
              <a:rPr lang="en" sz="900" b="1">
                <a:solidFill>
                  <a:schemeClr val="lt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Storyset</a:t>
            </a:r>
            <a:r>
              <a:rPr lang="en" sz="900">
                <a:solidFill>
                  <a:schemeClr val="lt1"/>
                </a:solidFill>
                <a:latin typeface="Roboto"/>
                <a:ea typeface="Roboto"/>
                <a:cs typeface="Roboto"/>
                <a:sym typeface="Roboto"/>
              </a:rPr>
              <a:t> </a:t>
            </a:r>
            <a:endParaRPr sz="900">
              <a:solidFill>
                <a:schemeClr val="lt1"/>
              </a:solidFill>
              <a:latin typeface="Roboto"/>
              <a:ea typeface="Roboto"/>
              <a:cs typeface="Roboto"/>
              <a:sym typeface="Roboto"/>
            </a:endParaRPr>
          </a:p>
        </p:txBody>
      </p:sp>
      <p:sp>
        <p:nvSpPr>
          <p:cNvPr id="375" name="Google Shape;375;p51"/>
          <p:cNvSpPr txBox="1">
            <a:spLocks noGrp="1"/>
          </p:cNvSpPr>
          <p:nvPr>
            <p:ph type="title"/>
          </p:nvPr>
        </p:nvSpPr>
        <p:spPr>
          <a:xfrm>
            <a:off x="3212700" y="2176598"/>
            <a:ext cx="2718600" cy="295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2382" y="4800600"/>
            <a:ext cx="9141619" cy="3429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0382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2128537" y="-62329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36" name="Google Shape;36;p6"/>
          <p:cNvSpPr/>
          <p:nvPr/>
        </p:nvSpPr>
        <p:spPr>
          <a:xfrm>
            <a:off x="425113" y="275285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flipH="1">
            <a:off x="810975" y="712525"/>
            <a:ext cx="2758500" cy="1431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400"/>
              <a:buNone/>
              <a:defRPr sz="2400">
                <a:solidFill>
                  <a:schemeClr val="accent4"/>
                </a:solidFill>
              </a:defRPr>
            </a:lvl1pPr>
            <a:lvl2pPr lvl="1" rtl="0">
              <a:spcBef>
                <a:spcPts val="0"/>
              </a:spcBef>
              <a:spcAft>
                <a:spcPts val="0"/>
              </a:spcAft>
              <a:buClr>
                <a:schemeClr val="accent4"/>
              </a:buClr>
              <a:buSzPts val="2400"/>
              <a:buNone/>
              <a:defRPr sz="2400">
                <a:solidFill>
                  <a:schemeClr val="accent4"/>
                </a:solidFill>
              </a:defRPr>
            </a:lvl2pPr>
            <a:lvl3pPr lvl="2" rtl="0">
              <a:spcBef>
                <a:spcPts val="0"/>
              </a:spcBef>
              <a:spcAft>
                <a:spcPts val="0"/>
              </a:spcAft>
              <a:buClr>
                <a:schemeClr val="accent4"/>
              </a:buClr>
              <a:buSzPts val="2400"/>
              <a:buNone/>
              <a:defRPr sz="2400">
                <a:solidFill>
                  <a:schemeClr val="accent4"/>
                </a:solidFill>
              </a:defRPr>
            </a:lvl3pPr>
            <a:lvl4pPr lvl="3" rtl="0">
              <a:spcBef>
                <a:spcPts val="0"/>
              </a:spcBef>
              <a:spcAft>
                <a:spcPts val="0"/>
              </a:spcAft>
              <a:buClr>
                <a:schemeClr val="accent4"/>
              </a:buClr>
              <a:buSzPts val="2400"/>
              <a:buNone/>
              <a:defRPr sz="2400">
                <a:solidFill>
                  <a:schemeClr val="accent4"/>
                </a:solidFill>
              </a:defRPr>
            </a:lvl4pPr>
            <a:lvl5pPr lvl="4" rtl="0">
              <a:spcBef>
                <a:spcPts val="0"/>
              </a:spcBef>
              <a:spcAft>
                <a:spcPts val="0"/>
              </a:spcAft>
              <a:buClr>
                <a:schemeClr val="accent4"/>
              </a:buClr>
              <a:buSzPts val="2400"/>
              <a:buNone/>
              <a:defRPr sz="2400">
                <a:solidFill>
                  <a:schemeClr val="accent4"/>
                </a:solidFill>
              </a:defRPr>
            </a:lvl5pPr>
            <a:lvl6pPr lvl="5" rtl="0">
              <a:spcBef>
                <a:spcPts val="0"/>
              </a:spcBef>
              <a:spcAft>
                <a:spcPts val="0"/>
              </a:spcAft>
              <a:buClr>
                <a:schemeClr val="accent4"/>
              </a:buClr>
              <a:buSzPts val="2400"/>
              <a:buNone/>
              <a:defRPr sz="2400">
                <a:solidFill>
                  <a:schemeClr val="accent4"/>
                </a:solidFill>
              </a:defRPr>
            </a:lvl6pPr>
            <a:lvl7pPr lvl="6" rtl="0">
              <a:spcBef>
                <a:spcPts val="0"/>
              </a:spcBef>
              <a:spcAft>
                <a:spcPts val="0"/>
              </a:spcAft>
              <a:buClr>
                <a:schemeClr val="accent4"/>
              </a:buClr>
              <a:buSzPts val="2400"/>
              <a:buNone/>
              <a:defRPr sz="2400">
                <a:solidFill>
                  <a:schemeClr val="accent4"/>
                </a:solidFill>
              </a:defRPr>
            </a:lvl7pPr>
            <a:lvl8pPr lvl="7" rtl="0">
              <a:spcBef>
                <a:spcPts val="0"/>
              </a:spcBef>
              <a:spcAft>
                <a:spcPts val="0"/>
              </a:spcAft>
              <a:buClr>
                <a:schemeClr val="accent4"/>
              </a:buClr>
              <a:buSzPts val="2400"/>
              <a:buNone/>
              <a:defRPr sz="2400">
                <a:solidFill>
                  <a:schemeClr val="accent4"/>
                </a:solidFill>
              </a:defRPr>
            </a:lvl8pPr>
            <a:lvl9pPr lvl="8" rtl="0">
              <a:spcBef>
                <a:spcPts val="0"/>
              </a:spcBef>
              <a:spcAft>
                <a:spcPts val="0"/>
              </a:spcAft>
              <a:buClr>
                <a:schemeClr val="accent4"/>
              </a:buClr>
              <a:buSzPts val="2400"/>
              <a:buNone/>
              <a:defRPr sz="2400">
                <a:solidFill>
                  <a:schemeClr val="accent4"/>
                </a:solidFill>
              </a:defRPr>
            </a:lvl9pPr>
          </a:lstStyle>
          <a:p>
            <a:endParaRPr/>
          </a:p>
        </p:txBody>
      </p:sp>
      <p:sp>
        <p:nvSpPr>
          <p:cNvPr id="50" name="Google Shape;50;p10"/>
          <p:cNvSpPr/>
          <p:nvPr/>
        </p:nvSpPr>
        <p:spPr>
          <a:xfrm>
            <a:off x="-42750" y="-38100"/>
            <a:ext cx="9229500" cy="5219700"/>
          </a:xfrm>
          <a:prstGeom prst="rect">
            <a:avLst/>
          </a:prstGeom>
          <a:solidFill>
            <a:schemeClr val="accent4">
              <a:alpha val="13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
        <p:cNvGrpSpPr/>
        <p:nvPr/>
      </p:nvGrpSpPr>
      <p:grpSpPr>
        <a:xfrm>
          <a:off x="0" y="0"/>
          <a:ext cx="0" cy="0"/>
          <a:chOff x="0" y="0"/>
          <a:chExt cx="0" cy="0"/>
        </a:xfrm>
      </p:grpSpPr>
      <p:sp>
        <p:nvSpPr>
          <p:cNvPr id="56" name="Google Shape;56;p13"/>
          <p:cNvSpPr/>
          <p:nvPr/>
        </p:nvSpPr>
        <p:spPr>
          <a:xfrm>
            <a:off x="-1751250" y="-892500"/>
            <a:ext cx="6928500" cy="69285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hasCustomPrompt="1"/>
          </p:nvPr>
        </p:nvSpPr>
        <p:spPr>
          <a:xfrm>
            <a:off x="2146500" y="1083150"/>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58" name="Google Shape;58;p13"/>
          <p:cNvSpPr txBox="1">
            <a:spLocks noGrp="1"/>
          </p:cNvSpPr>
          <p:nvPr>
            <p:ph type="title" idx="2"/>
          </p:nvPr>
        </p:nvSpPr>
        <p:spPr>
          <a:xfrm>
            <a:off x="1252050" y="1648150"/>
            <a:ext cx="2773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59" name="Google Shape;59;p13"/>
          <p:cNvSpPr txBox="1">
            <a:spLocks noGrp="1"/>
          </p:cNvSpPr>
          <p:nvPr>
            <p:ph type="subTitle" idx="1"/>
          </p:nvPr>
        </p:nvSpPr>
        <p:spPr>
          <a:xfrm>
            <a:off x="1375194" y="2005875"/>
            <a:ext cx="2527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60" name="Google Shape;60;p13"/>
          <p:cNvSpPr txBox="1">
            <a:spLocks noGrp="1"/>
          </p:cNvSpPr>
          <p:nvPr>
            <p:ph type="title" idx="3" hasCustomPrompt="1"/>
          </p:nvPr>
        </p:nvSpPr>
        <p:spPr>
          <a:xfrm>
            <a:off x="5403000" y="1083150"/>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1" name="Google Shape;61;p13"/>
          <p:cNvSpPr txBox="1">
            <a:spLocks noGrp="1"/>
          </p:cNvSpPr>
          <p:nvPr>
            <p:ph type="title" idx="4"/>
          </p:nvPr>
        </p:nvSpPr>
        <p:spPr>
          <a:xfrm>
            <a:off x="4508550" y="1648150"/>
            <a:ext cx="2773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62" name="Google Shape;62;p13"/>
          <p:cNvSpPr txBox="1">
            <a:spLocks noGrp="1"/>
          </p:cNvSpPr>
          <p:nvPr>
            <p:ph type="subTitle" idx="5"/>
          </p:nvPr>
        </p:nvSpPr>
        <p:spPr>
          <a:xfrm>
            <a:off x="4631694" y="2005875"/>
            <a:ext cx="2527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63" name="Google Shape;63;p13"/>
          <p:cNvSpPr txBox="1">
            <a:spLocks noGrp="1"/>
          </p:cNvSpPr>
          <p:nvPr>
            <p:ph type="title" idx="6" hasCustomPrompt="1"/>
          </p:nvPr>
        </p:nvSpPr>
        <p:spPr>
          <a:xfrm>
            <a:off x="2146500" y="2915700"/>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4" name="Google Shape;64;p13"/>
          <p:cNvSpPr txBox="1">
            <a:spLocks noGrp="1"/>
          </p:cNvSpPr>
          <p:nvPr>
            <p:ph type="title" idx="7"/>
          </p:nvPr>
        </p:nvSpPr>
        <p:spPr>
          <a:xfrm>
            <a:off x="1252050" y="3480700"/>
            <a:ext cx="2773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65" name="Google Shape;65;p13"/>
          <p:cNvSpPr txBox="1">
            <a:spLocks noGrp="1"/>
          </p:cNvSpPr>
          <p:nvPr>
            <p:ph type="subTitle" idx="8"/>
          </p:nvPr>
        </p:nvSpPr>
        <p:spPr>
          <a:xfrm>
            <a:off x="1375194" y="3838425"/>
            <a:ext cx="2527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66" name="Google Shape;66;p13"/>
          <p:cNvSpPr txBox="1">
            <a:spLocks noGrp="1"/>
          </p:cNvSpPr>
          <p:nvPr>
            <p:ph type="title" idx="9" hasCustomPrompt="1"/>
          </p:nvPr>
        </p:nvSpPr>
        <p:spPr>
          <a:xfrm>
            <a:off x="5403000" y="2915700"/>
            <a:ext cx="984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7" name="Google Shape;67;p13"/>
          <p:cNvSpPr txBox="1">
            <a:spLocks noGrp="1"/>
          </p:cNvSpPr>
          <p:nvPr>
            <p:ph type="title" idx="13"/>
          </p:nvPr>
        </p:nvSpPr>
        <p:spPr>
          <a:xfrm>
            <a:off x="4508550" y="3480700"/>
            <a:ext cx="2773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68" name="Google Shape;68;p13"/>
          <p:cNvSpPr txBox="1">
            <a:spLocks noGrp="1"/>
          </p:cNvSpPr>
          <p:nvPr>
            <p:ph type="subTitle" idx="14"/>
          </p:nvPr>
        </p:nvSpPr>
        <p:spPr>
          <a:xfrm>
            <a:off x="4631694" y="3838425"/>
            <a:ext cx="2527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Roboto"/>
              <a:buNone/>
              <a:defRPr sz="1100">
                <a:latin typeface="Roboto"/>
                <a:ea typeface="Roboto"/>
                <a:cs typeface="Roboto"/>
                <a:sym typeface="Roboto"/>
              </a:defRPr>
            </a:lvl1pPr>
            <a:lvl2pPr lvl="1" algn="ctr" rtl="0">
              <a:lnSpc>
                <a:spcPct val="100000"/>
              </a:lnSpc>
              <a:spcBef>
                <a:spcPts val="0"/>
              </a:spcBef>
              <a:spcAft>
                <a:spcPts val="0"/>
              </a:spcAft>
              <a:buSzPts val="1100"/>
              <a:buFont typeface="Roboto"/>
              <a:buNone/>
              <a:defRPr sz="1100">
                <a:latin typeface="Roboto"/>
                <a:ea typeface="Roboto"/>
                <a:cs typeface="Roboto"/>
                <a:sym typeface="Roboto"/>
              </a:defRPr>
            </a:lvl2pPr>
            <a:lvl3pPr lvl="2" algn="ctr" rtl="0">
              <a:lnSpc>
                <a:spcPct val="100000"/>
              </a:lnSpc>
              <a:spcBef>
                <a:spcPts val="0"/>
              </a:spcBef>
              <a:spcAft>
                <a:spcPts val="0"/>
              </a:spcAft>
              <a:buSzPts val="1100"/>
              <a:buFont typeface="Roboto"/>
              <a:buNone/>
              <a:defRPr sz="1100">
                <a:latin typeface="Roboto"/>
                <a:ea typeface="Roboto"/>
                <a:cs typeface="Roboto"/>
                <a:sym typeface="Roboto"/>
              </a:defRPr>
            </a:lvl3pPr>
            <a:lvl4pPr lvl="3" algn="ctr" rtl="0">
              <a:lnSpc>
                <a:spcPct val="100000"/>
              </a:lnSpc>
              <a:spcBef>
                <a:spcPts val="0"/>
              </a:spcBef>
              <a:spcAft>
                <a:spcPts val="0"/>
              </a:spcAft>
              <a:buSzPts val="1100"/>
              <a:buFont typeface="Roboto"/>
              <a:buNone/>
              <a:defRPr sz="1100">
                <a:latin typeface="Roboto"/>
                <a:ea typeface="Roboto"/>
                <a:cs typeface="Roboto"/>
                <a:sym typeface="Roboto"/>
              </a:defRPr>
            </a:lvl4pPr>
            <a:lvl5pPr lvl="4" algn="ctr" rtl="0">
              <a:lnSpc>
                <a:spcPct val="100000"/>
              </a:lnSpc>
              <a:spcBef>
                <a:spcPts val="0"/>
              </a:spcBef>
              <a:spcAft>
                <a:spcPts val="0"/>
              </a:spcAft>
              <a:buSzPts val="1100"/>
              <a:buFont typeface="Roboto"/>
              <a:buNone/>
              <a:defRPr sz="1100">
                <a:latin typeface="Roboto"/>
                <a:ea typeface="Roboto"/>
                <a:cs typeface="Roboto"/>
                <a:sym typeface="Roboto"/>
              </a:defRPr>
            </a:lvl5pPr>
            <a:lvl6pPr lvl="5" algn="ctr" rtl="0">
              <a:lnSpc>
                <a:spcPct val="100000"/>
              </a:lnSpc>
              <a:spcBef>
                <a:spcPts val="0"/>
              </a:spcBef>
              <a:spcAft>
                <a:spcPts val="0"/>
              </a:spcAft>
              <a:buSzPts val="1100"/>
              <a:buFont typeface="Roboto"/>
              <a:buNone/>
              <a:defRPr sz="1100">
                <a:latin typeface="Roboto"/>
                <a:ea typeface="Roboto"/>
                <a:cs typeface="Roboto"/>
                <a:sym typeface="Roboto"/>
              </a:defRPr>
            </a:lvl6pPr>
            <a:lvl7pPr lvl="6" algn="ctr" rtl="0">
              <a:lnSpc>
                <a:spcPct val="100000"/>
              </a:lnSpc>
              <a:spcBef>
                <a:spcPts val="0"/>
              </a:spcBef>
              <a:spcAft>
                <a:spcPts val="0"/>
              </a:spcAft>
              <a:buSzPts val="1100"/>
              <a:buFont typeface="Roboto"/>
              <a:buNone/>
              <a:defRPr sz="1100">
                <a:latin typeface="Roboto"/>
                <a:ea typeface="Roboto"/>
                <a:cs typeface="Roboto"/>
                <a:sym typeface="Roboto"/>
              </a:defRPr>
            </a:lvl7pPr>
            <a:lvl8pPr lvl="7" algn="ctr" rtl="0">
              <a:lnSpc>
                <a:spcPct val="100000"/>
              </a:lnSpc>
              <a:spcBef>
                <a:spcPts val="0"/>
              </a:spcBef>
              <a:spcAft>
                <a:spcPts val="0"/>
              </a:spcAft>
              <a:buSzPts val="1100"/>
              <a:buFont typeface="Roboto"/>
              <a:buNone/>
              <a:defRPr sz="1100">
                <a:latin typeface="Roboto"/>
                <a:ea typeface="Roboto"/>
                <a:cs typeface="Roboto"/>
                <a:sym typeface="Roboto"/>
              </a:defRPr>
            </a:lvl8pPr>
            <a:lvl9pPr lvl="8" algn="ctr" rtl="0">
              <a:lnSpc>
                <a:spcPct val="100000"/>
              </a:lnSpc>
              <a:spcBef>
                <a:spcPts val="0"/>
              </a:spcBef>
              <a:spcAft>
                <a:spcPts val="0"/>
              </a:spcAft>
              <a:buSzPts val="1100"/>
              <a:buFont typeface="Roboto"/>
              <a:buNone/>
              <a:defRPr sz="1100">
                <a:latin typeface="Roboto"/>
                <a:ea typeface="Roboto"/>
                <a:cs typeface="Roboto"/>
                <a:sym typeface="Roboto"/>
              </a:defRPr>
            </a:lvl9pPr>
          </a:lstStyle>
          <a:p>
            <a:endParaRPr/>
          </a:p>
        </p:txBody>
      </p:sp>
      <p:sp>
        <p:nvSpPr>
          <p:cNvPr id="69" name="Google Shape;69;p13"/>
          <p:cNvSpPr txBox="1">
            <a:spLocks noGrp="1"/>
          </p:cNvSpPr>
          <p:nvPr>
            <p:ph type="ctrTitle" idx="15"/>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1pPr>
            <a:lvl2pPr lvl="1">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2pPr>
            <a:lvl3pPr lvl="2">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3pPr>
            <a:lvl4pPr lvl="3">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4pPr>
            <a:lvl5pPr lvl="4">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5pPr>
            <a:lvl6pPr lvl="5">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6pPr>
            <a:lvl7pPr lvl="6">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7pPr>
            <a:lvl8pPr lvl="7">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8pPr>
            <a:lvl9pPr lvl="8">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1" r:id="rId20"/>
    <p:sldLayoutId id="2147483673" r:id="rId21"/>
    <p:sldLayoutId id="2147483674" r:id="rId22"/>
    <p:sldLayoutId id="2147483679" r:id="rId23"/>
    <p:sldLayoutId id="2147483680" r:id="rId24"/>
    <p:sldLayoutId id="2147483681" r:id="rId25"/>
    <p:sldLayoutId id="2147483682" r:id="rId26"/>
    <p:sldLayoutId id="2147483684" r:id="rId27"/>
    <p:sldLayoutId id="2147483685"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7" r:id="rId38"/>
    <p:sldLayoutId id="2147483700" r:id="rId39"/>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8" Type="http://schemas.openxmlformats.org/officeDocument/2006/relationships/hyperlink" Target="file:///D:\Deeksha\Data%20Science-Deeksha\Capstone%20Project%20-%20DM\DM%20-%20Xgboost(Mod4).ipynb" TargetMode="External"/><Relationship Id="rId3" Type="http://schemas.openxmlformats.org/officeDocument/2006/relationships/image" Target="../media/image59.png"/><Relationship Id="rId7" Type="http://schemas.openxmlformats.org/officeDocument/2006/relationships/hyperlink" Target="file:///D:\Deeksha\Data%20Science-Deeksha\Capstone%20Project%20-%20DM\DM%20-%20RandomForest_GBM%20(Mod2,3).ipynb" TargetMode="External"/><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hyperlink" Target="file:///D:\Deeksha\Data%20Science-Deeksha\Capstone%20Project%20-%20DM\DM%20-%20DataPreproc_Logistic%20Regression%20(Mod1).ipynb" TargetMode="External"/><Relationship Id="rId5" Type="http://schemas.openxmlformats.org/officeDocument/2006/relationships/hyperlink" Target="file:///D:\Deeksha\Data%20Science-Deeksha\Capstone%20Project%20-%20DM\DM%20-%20EDA_2%20(Multivariate%20Analysis).ipynb" TargetMode="External"/><Relationship Id="rId4" Type="http://schemas.openxmlformats.org/officeDocument/2006/relationships/hyperlink" Target="file:///D:\Deeksha\Data%20Science-Deeksha\Capstone%20Project%20-%20DM\DM%20-%20Data%20Cleaning%20&amp;%20EDA_1.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Student%20Applications%20&amp;%20Performance.xls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3"/>
        <p:cNvGrpSpPr/>
        <p:nvPr/>
      </p:nvGrpSpPr>
      <p:grpSpPr>
        <a:xfrm>
          <a:off x="0" y="0"/>
          <a:ext cx="0" cy="0"/>
          <a:chOff x="0" y="0"/>
          <a:chExt cx="0" cy="0"/>
        </a:xfrm>
      </p:grpSpPr>
      <p:sp>
        <p:nvSpPr>
          <p:cNvPr id="384" name="Google Shape;384;p54"/>
          <p:cNvSpPr txBox="1">
            <a:spLocks noGrp="1"/>
          </p:cNvSpPr>
          <p:nvPr>
            <p:ph type="ctrTitle"/>
          </p:nvPr>
        </p:nvSpPr>
        <p:spPr>
          <a:xfrm>
            <a:off x="1598279" y="2161526"/>
            <a:ext cx="6078071" cy="11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dirty="0"/>
              <a:t>Student’s Early Attrition Modelling for Clearwater State University</a:t>
            </a:r>
            <a:endParaRPr dirty="0"/>
          </a:p>
        </p:txBody>
      </p:sp>
      <p:sp>
        <p:nvSpPr>
          <p:cNvPr id="385" name="Google Shape;385;p54"/>
          <p:cNvSpPr txBox="1">
            <a:spLocks noGrp="1"/>
          </p:cNvSpPr>
          <p:nvPr>
            <p:ph type="subTitle" idx="1"/>
          </p:nvPr>
        </p:nvSpPr>
        <p:spPr>
          <a:xfrm>
            <a:off x="1904239" y="2428950"/>
            <a:ext cx="533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86" name="Google Shape;386;p54"/>
          <p:cNvSpPr/>
          <p:nvPr/>
        </p:nvSpPr>
        <p:spPr>
          <a:xfrm>
            <a:off x="3916643" y="422622"/>
            <a:ext cx="1172400" cy="1172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4"/>
          <p:cNvSpPr/>
          <p:nvPr/>
        </p:nvSpPr>
        <p:spPr>
          <a:xfrm>
            <a:off x="4249986" y="749686"/>
            <a:ext cx="505713" cy="518272"/>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84"/>
                                        </p:tgtEl>
                                        <p:attrNameLst>
                                          <p:attrName>style.visibility</p:attrName>
                                        </p:attrNameLst>
                                      </p:cBhvr>
                                      <p:to>
                                        <p:strVal val="visible"/>
                                      </p:to>
                                    </p:set>
                                    <p:anim calcmode="lin" valueType="num">
                                      <p:cBhvr additive="base">
                                        <p:cTn id="7" dur="1000"/>
                                        <p:tgtEl>
                                          <p:spTgt spid="38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85"/>
                                        </p:tgtEl>
                                        <p:attrNameLst>
                                          <p:attrName>style.visibility</p:attrName>
                                        </p:attrNameLst>
                                      </p:cBhvr>
                                      <p:to>
                                        <p:strVal val="visible"/>
                                      </p:to>
                                    </p:set>
                                    <p:animEffect transition="in" filter="fade">
                                      <p:cBhvr>
                                        <p:cTn id="10" dur="1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5"/>
        <p:cNvGrpSpPr/>
        <p:nvPr/>
      </p:nvGrpSpPr>
      <p:grpSpPr>
        <a:xfrm>
          <a:off x="0" y="0"/>
          <a:ext cx="0" cy="0"/>
          <a:chOff x="0" y="0"/>
          <a:chExt cx="0" cy="0"/>
        </a:xfrm>
      </p:grpSpPr>
      <p:pic>
        <p:nvPicPr>
          <p:cNvPr id="3" name="Picture 2" descr="A picture containing text, person&#10;&#10;Description automatically generated">
            <a:extLst>
              <a:ext uri="{FF2B5EF4-FFF2-40B4-BE49-F238E27FC236}">
                <a16:creationId xmlns:a16="http://schemas.microsoft.com/office/drawing/2014/main" id="{1ED8082B-DD87-4C8D-B773-FB0EBB1B1C58}"/>
              </a:ext>
            </a:extLst>
          </p:cNvPr>
          <p:cNvPicPr>
            <a:picLocks noChangeAspect="1"/>
          </p:cNvPicPr>
          <p:nvPr/>
        </p:nvPicPr>
        <p:blipFill>
          <a:blip r:embed="rId4"/>
          <a:stretch>
            <a:fillRect/>
          </a:stretch>
        </p:blipFill>
        <p:spPr>
          <a:xfrm>
            <a:off x="714375" y="0"/>
            <a:ext cx="7715250" cy="5143500"/>
          </a:xfrm>
          <a:prstGeom prst="rect">
            <a:avLst/>
          </a:prstGeom>
        </p:spPr>
      </p:pic>
      <p:sp>
        <p:nvSpPr>
          <p:cNvPr id="766" name="Google Shape;766;p89"/>
          <p:cNvSpPr/>
          <p:nvPr/>
        </p:nvSpPr>
        <p:spPr>
          <a:xfrm>
            <a:off x="-42750" y="-38100"/>
            <a:ext cx="9229500" cy="5219700"/>
          </a:xfrm>
          <a:prstGeom prst="rect">
            <a:avLst/>
          </a:prstGeom>
          <a:solidFill>
            <a:schemeClr val="accent4">
              <a:alpha val="13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89"/>
          <p:cNvSpPr/>
          <p:nvPr/>
        </p:nvSpPr>
        <p:spPr>
          <a:xfrm>
            <a:off x="979971" y="0"/>
            <a:ext cx="7066749" cy="731520"/>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68" name="Google Shape;768;p89"/>
          <p:cNvSpPr txBox="1">
            <a:spLocks noGrp="1"/>
          </p:cNvSpPr>
          <p:nvPr>
            <p:ph type="ctrTitle"/>
          </p:nvPr>
        </p:nvSpPr>
        <p:spPr>
          <a:xfrm flipH="1">
            <a:off x="1153787" y="-326135"/>
            <a:ext cx="7010242"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solidFill>
                  <a:schemeClr val="accent3">
                    <a:lumMod val="25000"/>
                  </a:schemeClr>
                </a:solidFill>
              </a:rPr>
              <a:t> </a:t>
            </a:r>
            <a:r>
              <a:rPr lang="en-US" dirty="0">
                <a:solidFill>
                  <a:schemeClr val="accent1">
                    <a:lumMod val="20000"/>
                    <a:lumOff val="80000"/>
                  </a:schemeClr>
                </a:solidFill>
              </a:rPr>
              <a:t>Exploratory Data Analysis &amp; Data Visualization </a:t>
            </a:r>
            <a:endParaRPr dirty="0">
              <a:solidFill>
                <a:schemeClr val="accent1">
                  <a:lumMod val="20000"/>
                  <a:lumOff val="8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12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14684" y="286247"/>
            <a:ext cx="8682825" cy="4595854"/>
          </a:xfrm>
        </p:spPr>
        <p:txBody>
          <a:bodyPr/>
          <a:lstStyle/>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457200" lvl="1" indent="0">
              <a:buClr>
                <a:schemeClr val="tx2"/>
              </a:buClr>
              <a:buSzPts val="1100"/>
              <a:buNone/>
            </a:pPr>
            <a:endParaRPr lang="en-US" dirty="0">
              <a:solidFill>
                <a:schemeClr val="lt1"/>
              </a:solidFill>
            </a:endParaRPr>
          </a:p>
          <a:p>
            <a:pPr marL="152400" indent="0">
              <a:buNone/>
            </a:pPr>
            <a:endParaRPr lang="en-IN" dirty="0"/>
          </a:p>
        </p:txBody>
      </p:sp>
      <p:sp>
        <p:nvSpPr>
          <p:cNvPr id="2" name="Rectangle 1">
            <a:extLst>
              <a:ext uri="{FF2B5EF4-FFF2-40B4-BE49-F238E27FC236}">
                <a16:creationId xmlns:a16="http://schemas.microsoft.com/office/drawing/2014/main" id="{3D2ED6B9-9A1D-451F-B81E-81D1CB86EB3D}"/>
              </a:ext>
            </a:extLst>
          </p:cNvPr>
          <p:cNvSpPr/>
          <p:nvPr/>
        </p:nvSpPr>
        <p:spPr>
          <a:xfrm>
            <a:off x="2018782" y="-32288"/>
            <a:ext cx="529824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Age Distribution</a:t>
            </a:r>
          </a:p>
        </p:txBody>
      </p:sp>
      <p:pic>
        <p:nvPicPr>
          <p:cNvPr id="6" name="Picture 5">
            <a:extLst>
              <a:ext uri="{FF2B5EF4-FFF2-40B4-BE49-F238E27FC236}">
                <a16:creationId xmlns:a16="http://schemas.microsoft.com/office/drawing/2014/main" id="{BD274E65-5082-48CD-A4D1-CAD6F3A73784}"/>
              </a:ext>
            </a:extLst>
          </p:cNvPr>
          <p:cNvPicPr>
            <a:picLocks noChangeAspect="1"/>
          </p:cNvPicPr>
          <p:nvPr/>
        </p:nvPicPr>
        <p:blipFill>
          <a:blip r:embed="rId2"/>
          <a:stretch>
            <a:fillRect/>
          </a:stretch>
        </p:blipFill>
        <p:spPr>
          <a:xfrm>
            <a:off x="4556096" y="2023702"/>
            <a:ext cx="3865756" cy="2743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7266B80-EEB9-4F08-9BC0-45322343953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6455" y="2045131"/>
            <a:ext cx="3392279" cy="2743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E7AC1CCC-8FF7-478D-BDB6-FBD5017E288C}"/>
              </a:ext>
            </a:extLst>
          </p:cNvPr>
          <p:cNvSpPr txBox="1"/>
          <p:nvPr/>
        </p:nvSpPr>
        <p:spPr>
          <a:xfrm>
            <a:off x="361078" y="831418"/>
            <a:ext cx="8060774" cy="83099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600" dirty="0">
                <a:solidFill>
                  <a:schemeClr val="bg1"/>
                </a:solidFill>
              </a:rPr>
              <a:t>Majority  of the students are of the age 18. </a:t>
            </a:r>
          </a:p>
          <a:p>
            <a:pPr marL="285750" indent="-285750">
              <a:buClr>
                <a:schemeClr val="bg1"/>
              </a:buClr>
              <a:buFont typeface="Arial" panose="020B0604020202020204" pitchFamily="34" charset="0"/>
              <a:buChar char="•"/>
            </a:pPr>
            <a:r>
              <a:rPr lang="en-IN" sz="1600" dirty="0">
                <a:solidFill>
                  <a:schemeClr val="bg1"/>
                </a:solidFill>
              </a:rPr>
              <a:t>It can be observed that more students who are at the age of above 18 are more likely to not return. </a:t>
            </a:r>
          </a:p>
        </p:txBody>
      </p:sp>
    </p:spTree>
    <p:extLst>
      <p:ext uri="{BB962C8B-B14F-4D97-AF65-F5344CB8AC3E}">
        <p14:creationId xmlns:p14="http://schemas.microsoft.com/office/powerpoint/2010/main" val="372939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14684" y="286247"/>
            <a:ext cx="8682825" cy="4595854"/>
          </a:xfrm>
        </p:spPr>
        <p:txBody>
          <a:bodyPr/>
          <a:lstStyle/>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457200" lvl="1" indent="0">
              <a:buClr>
                <a:schemeClr val="tx2"/>
              </a:buClr>
              <a:buSzPts val="1100"/>
              <a:buNone/>
            </a:pPr>
            <a:endParaRPr lang="en-US" dirty="0">
              <a:solidFill>
                <a:schemeClr val="lt1"/>
              </a:solidFill>
            </a:endParaRPr>
          </a:p>
          <a:p>
            <a:pPr marL="152400" indent="0">
              <a:buNone/>
            </a:pPr>
            <a:endParaRPr lang="en-IN" dirty="0"/>
          </a:p>
        </p:txBody>
      </p:sp>
      <p:sp>
        <p:nvSpPr>
          <p:cNvPr id="2" name="Rectangle 1">
            <a:extLst>
              <a:ext uri="{FF2B5EF4-FFF2-40B4-BE49-F238E27FC236}">
                <a16:creationId xmlns:a16="http://schemas.microsoft.com/office/drawing/2014/main" id="{3D2ED6B9-9A1D-451F-B81E-81D1CB86EB3D}"/>
              </a:ext>
            </a:extLst>
          </p:cNvPr>
          <p:cNvSpPr/>
          <p:nvPr/>
        </p:nvSpPr>
        <p:spPr>
          <a:xfrm>
            <a:off x="1482578" y="-32288"/>
            <a:ext cx="637065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Gender Distribution</a:t>
            </a:r>
          </a:p>
        </p:txBody>
      </p:sp>
      <p:sp>
        <p:nvSpPr>
          <p:cNvPr id="9" name="TextBox 8">
            <a:extLst>
              <a:ext uri="{FF2B5EF4-FFF2-40B4-BE49-F238E27FC236}">
                <a16:creationId xmlns:a16="http://schemas.microsoft.com/office/drawing/2014/main" id="{E7AC1CCC-8FF7-478D-BDB6-FBD5017E288C}"/>
              </a:ext>
            </a:extLst>
          </p:cNvPr>
          <p:cNvSpPr txBox="1"/>
          <p:nvPr/>
        </p:nvSpPr>
        <p:spPr>
          <a:xfrm>
            <a:off x="361078" y="891042"/>
            <a:ext cx="8060774" cy="107721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600" dirty="0">
                <a:solidFill>
                  <a:schemeClr val="bg1"/>
                </a:solidFill>
              </a:rPr>
              <a:t>Frequency of females is higher in terms of admissions as compared to males.</a:t>
            </a:r>
          </a:p>
          <a:p>
            <a:pPr marL="285750" indent="-285750">
              <a:buClr>
                <a:schemeClr val="bg1"/>
              </a:buClr>
              <a:buFont typeface="Arial" panose="020B0604020202020204" pitchFamily="34" charset="0"/>
              <a:buChar char="•"/>
            </a:pPr>
            <a:endParaRPr lang="en-IN" sz="1600" dirty="0">
              <a:solidFill>
                <a:schemeClr val="bg1"/>
              </a:solidFill>
            </a:endParaRPr>
          </a:p>
          <a:p>
            <a:pPr marL="285750" indent="-285750">
              <a:buClr>
                <a:schemeClr val="bg1"/>
              </a:buClr>
              <a:buFont typeface="Arial" panose="020B0604020202020204" pitchFamily="34" charset="0"/>
              <a:buChar char="•"/>
            </a:pPr>
            <a:r>
              <a:rPr lang="en-IN" sz="1600" dirty="0">
                <a:solidFill>
                  <a:schemeClr val="bg1"/>
                </a:solidFill>
              </a:rPr>
              <a:t>Also, females have slightly more tendency to leave than males. Thus, gender doesn’t play much role in retention</a:t>
            </a:r>
          </a:p>
        </p:txBody>
      </p:sp>
      <p:pic>
        <p:nvPicPr>
          <p:cNvPr id="5" name="Picture 4">
            <a:extLst>
              <a:ext uri="{FF2B5EF4-FFF2-40B4-BE49-F238E27FC236}">
                <a16:creationId xmlns:a16="http://schemas.microsoft.com/office/drawing/2014/main" id="{FA7598F3-EABA-47B5-9498-E8BB2A713E20}"/>
              </a:ext>
            </a:extLst>
          </p:cNvPr>
          <p:cNvPicPr>
            <a:picLocks noChangeAspect="1"/>
          </p:cNvPicPr>
          <p:nvPr/>
        </p:nvPicPr>
        <p:blipFill>
          <a:blip r:embed="rId2"/>
          <a:stretch>
            <a:fillRect/>
          </a:stretch>
        </p:blipFill>
        <p:spPr>
          <a:xfrm>
            <a:off x="4572000" y="2153606"/>
            <a:ext cx="4221431" cy="26162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9C801244-2958-47D5-B6E8-8FB565AAFA7B}"/>
              </a:ext>
            </a:extLst>
          </p:cNvPr>
          <p:cNvPicPr>
            <a:picLocks noChangeAspect="1"/>
          </p:cNvPicPr>
          <p:nvPr/>
        </p:nvPicPr>
        <p:blipFill>
          <a:blip r:embed="rId3"/>
          <a:stretch>
            <a:fillRect/>
          </a:stretch>
        </p:blipFill>
        <p:spPr>
          <a:xfrm>
            <a:off x="433756" y="2182970"/>
            <a:ext cx="3604822" cy="2586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330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14684" y="286247"/>
            <a:ext cx="8682825" cy="4595854"/>
          </a:xfrm>
        </p:spPr>
        <p:txBody>
          <a:bodyPr/>
          <a:lstStyle/>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457200" lvl="1" indent="0">
              <a:buClr>
                <a:schemeClr val="tx2"/>
              </a:buClr>
              <a:buSzPts val="1100"/>
              <a:buNone/>
            </a:pPr>
            <a:endParaRPr lang="en-US" dirty="0">
              <a:solidFill>
                <a:schemeClr val="lt1"/>
              </a:solidFill>
            </a:endParaRPr>
          </a:p>
          <a:p>
            <a:pPr marL="152400" indent="0">
              <a:buNone/>
            </a:pPr>
            <a:endParaRPr lang="en-IN" dirty="0"/>
          </a:p>
        </p:txBody>
      </p:sp>
      <p:sp>
        <p:nvSpPr>
          <p:cNvPr id="2" name="Rectangle 1">
            <a:extLst>
              <a:ext uri="{FF2B5EF4-FFF2-40B4-BE49-F238E27FC236}">
                <a16:creationId xmlns:a16="http://schemas.microsoft.com/office/drawing/2014/main" id="{3D2ED6B9-9A1D-451F-B81E-81D1CB86EB3D}"/>
              </a:ext>
            </a:extLst>
          </p:cNvPr>
          <p:cNvSpPr/>
          <p:nvPr/>
        </p:nvSpPr>
        <p:spPr>
          <a:xfrm>
            <a:off x="704323" y="-32288"/>
            <a:ext cx="792717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Background Distribution</a:t>
            </a:r>
          </a:p>
        </p:txBody>
      </p:sp>
      <p:sp>
        <p:nvSpPr>
          <p:cNvPr id="9" name="TextBox 8">
            <a:extLst>
              <a:ext uri="{FF2B5EF4-FFF2-40B4-BE49-F238E27FC236}">
                <a16:creationId xmlns:a16="http://schemas.microsoft.com/office/drawing/2014/main" id="{E7AC1CCC-8FF7-478D-BDB6-FBD5017E288C}"/>
              </a:ext>
            </a:extLst>
          </p:cNvPr>
          <p:cNvSpPr txBox="1"/>
          <p:nvPr/>
        </p:nvSpPr>
        <p:spPr>
          <a:xfrm>
            <a:off x="274610" y="1085260"/>
            <a:ext cx="8562972" cy="83099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600" dirty="0">
                <a:solidFill>
                  <a:schemeClr val="bg1"/>
                </a:solidFill>
              </a:rPr>
              <a:t>Majority of the students belong to the group of BGD 1 </a:t>
            </a:r>
          </a:p>
          <a:p>
            <a:pPr marL="285750" indent="-285750">
              <a:buClr>
                <a:schemeClr val="bg1"/>
              </a:buClr>
              <a:buFont typeface="Arial" panose="020B0604020202020204" pitchFamily="34" charset="0"/>
              <a:buChar char="•"/>
            </a:pPr>
            <a:endParaRPr lang="en-IN" sz="1600" dirty="0">
              <a:solidFill>
                <a:schemeClr val="bg1"/>
              </a:solidFill>
            </a:endParaRPr>
          </a:p>
          <a:p>
            <a:pPr marL="285750" indent="-285750">
              <a:buClr>
                <a:schemeClr val="bg1"/>
              </a:buClr>
              <a:buFont typeface="Arial" panose="020B0604020202020204" pitchFamily="34" charset="0"/>
              <a:buChar char="•"/>
            </a:pPr>
            <a:r>
              <a:rPr lang="en-IN" sz="1600" dirty="0">
                <a:solidFill>
                  <a:schemeClr val="bg1"/>
                </a:solidFill>
              </a:rPr>
              <a:t>BGD 3 have higher retention rate as observed in dataset</a:t>
            </a:r>
          </a:p>
        </p:txBody>
      </p:sp>
      <p:pic>
        <p:nvPicPr>
          <p:cNvPr id="7" name="Picture 2">
            <a:extLst>
              <a:ext uri="{FF2B5EF4-FFF2-40B4-BE49-F238E27FC236}">
                <a16:creationId xmlns:a16="http://schemas.microsoft.com/office/drawing/2014/main" id="{D1E925C9-2890-43EA-82D5-3E4BE6A4C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11" y="2261200"/>
            <a:ext cx="3701169" cy="2622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DB26243-E4D7-436A-88EE-4A115AE2ED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38855" y="2261199"/>
            <a:ext cx="4458654" cy="2596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908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14683" y="559574"/>
            <a:ext cx="8682825" cy="4595854"/>
          </a:xfrm>
        </p:spPr>
        <p:txBody>
          <a:bodyPr/>
          <a:lstStyle/>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285750" indent="-285750">
              <a:buClr>
                <a:schemeClr val="tx2"/>
              </a:buClr>
              <a:buSzPts val="1100"/>
            </a:pPr>
            <a:r>
              <a:rPr lang="en-IN" sz="1800" dirty="0">
                <a:solidFill>
                  <a:schemeClr val="bg1"/>
                </a:solidFill>
                <a:latin typeface="Arial"/>
                <a:cs typeface="Arial"/>
                <a:sym typeface="Arial"/>
              </a:rPr>
              <a:t>95% of students came within 200 miles from university and 90% came from same state</a:t>
            </a:r>
          </a:p>
          <a:p>
            <a:pPr marL="285750" indent="-285750">
              <a:buClr>
                <a:schemeClr val="tx2"/>
              </a:buClr>
              <a:buSzPts val="1100"/>
            </a:pPr>
            <a:r>
              <a:rPr lang="en-US" sz="1800" dirty="0">
                <a:solidFill>
                  <a:schemeClr val="bg1"/>
                </a:solidFill>
                <a:latin typeface="Arial"/>
                <a:cs typeface="Arial"/>
                <a:sym typeface="Arial"/>
              </a:rPr>
              <a:t>Students from outside the state face higher attrition</a:t>
            </a:r>
          </a:p>
          <a:p>
            <a:pPr marL="152400" indent="0">
              <a:buNone/>
            </a:pPr>
            <a:endParaRPr lang="en-IN" dirty="0"/>
          </a:p>
        </p:txBody>
      </p:sp>
      <p:sp>
        <p:nvSpPr>
          <p:cNvPr id="2" name="Rectangle 1">
            <a:extLst>
              <a:ext uri="{FF2B5EF4-FFF2-40B4-BE49-F238E27FC236}">
                <a16:creationId xmlns:a16="http://schemas.microsoft.com/office/drawing/2014/main" id="{3D2ED6B9-9A1D-451F-B81E-81D1CB86EB3D}"/>
              </a:ext>
            </a:extLst>
          </p:cNvPr>
          <p:cNvSpPr/>
          <p:nvPr/>
        </p:nvSpPr>
        <p:spPr>
          <a:xfrm>
            <a:off x="1414458" y="-32288"/>
            <a:ext cx="6506911"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Bree Serif" panose="020B0604020202020204" charset="0"/>
              </a:rPr>
              <a:t>In State Distribution</a:t>
            </a:r>
            <a:endParaRPr lang="en-US" sz="54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endParaRPr>
          </a:p>
        </p:txBody>
      </p:sp>
      <p:pic>
        <p:nvPicPr>
          <p:cNvPr id="5" name="Picture 4">
            <a:extLst>
              <a:ext uri="{FF2B5EF4-FFF2-40B4-BE49-F238E27FC236}">
                <a16:creationId xmlns:a16="http://schemas.microsoft.com/office/drawing/2014/main" id="{194E0D48-8FF2-4451-B303-5E105A572D36}"/>
              </a:ext>
            </a:extLst>
          </p:cNvPr>
          <p:cNvPicPr>
            <a:picLocks noChangeAspect="1"/>
          </p:cNvPicPr>
          <p:nvPr/>
        </p:nvPicPr>
        <p:blipFill>
          <a:blip r:embed="rId2"/>
          <a:stretch>
            <a:fillRect/>
          </a:stretch>
        </p:blipFill>
        <p:spPr>
          <a:xfrm>
            <a:off x="395837" y="2362603"/>
            <a:ext cx="3856495" cy="2494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295B59AD-E768-486C-995E-0305C9A5F5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98379" y="2362602"/>
            <a:ext cx="4199129" cy="2494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8340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30587" y="25687"/>
            <a:ext cx="8682825" cy="4595854"/>
          </a:xfrm>
        </p:spPr>
        <p:txBody>
          <a:bodyPr/>
          <a:lstStyle/>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r>
              <a:rPr lang="en-US" sz="1600" dirty="0">
                <a:solidFill>
                  <a:schemeClr val="lt1"/>
                </a:solidFill>
              </a:rPr>
              <a:t>‘Undeclared’ has the highest frequency followed by Biology. STUDENT_MAJOR had many unique records, displaying top 10 records below : </a:t>
            </a:r>
          </a:p>
        </p:txBody>
      </p:sp>
      <p:sp>
        <p:nvSpPr>
          <p:cNvPr id="2" name="Rectangle 1">
            <a:extLst>
              <a:ext uri="{FF2B5EF4-FFF2-40B4-BE49-F238E27FC236}">
                <a16:creationId xmlns:a16="http://schemas.microsoft.com/office/drawing/2014/main" id="{3D2ED6B9-9A1D-451F-B81E-81D1CB86EB3D}"/>
              </a:ext>
            </a:extLst>
          </p:cNvPr>
          <p:cNvSpPr/>
          <p:nvPr/>
        </p:nvSpPr>
        <p:spPr>
          <a:xfrm>
            <a:off x="-311689" y="25687"/>
            <a:ext cx="9767376"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Top 10 Courses in STDNT_MAJOR </a:t>
            </a:r>
          </a:p>
        </p:txBody>
      </p:sp>
      <p:pic>
        <p:nvPicPr>
          <p:cNvPr id="6" name="Picture 2">
            <a:extLst>
              <a:ext uri="{FF2B5EF4-FFF2-40B4-BE49-F238E27FC236}">
                <a16:creationId xmlns:a16="http://schemas.microsoft.com/office/drawing/2014/main" id="{72C2ECEB-C498-42C5-BA32-BD17E20A1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460" y="1633339"/>
            <a:ext cx="5928359" cy="3191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512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30586" y="204746"/>
            <a:ext cx="8682825" cy="4595854"/>
          </a:xfrm>
        </p:spPr>
        <p:txBody>
          <a:bodyPr/>
          <a:lstStyle/>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r>
              <a:rPr lang="en-US" sz="1400" dirty="0">
                <a:solidFill>
                  <a:schemeClr val="lt1"/>
                </a:solidFill>
              </a:rPr>
              <a:t>93% of the students had not opted for Minor Subject. Thus categorized this variable into Yes/No. </a:t>
            </a:r>
          </a:p>
          <a:p>
            <a:pPr marL="171450" indent="-171450">
              <a:buClr>
                <a:schemeClr val="tx2"/>
              </a:buClr>
              <a:buSzPts val="1100"/>
              <a:buFont typeface="Arial" panose="020B0604020202020204" pitchFamily="34" charset="0"/>
              <a:buChar char="•"/>
            </a:pPr>
            <a:endParaRPr lang="en-US" sz="1400" dirty="0">
              <a:solidFill>
                <a:schemeClr val="lt1"/>
              </a:solidFill>
            </a:endParaRPr>
          </a:p>
          <a:p>
            <a:pPr marL="171450" indent="-171450">
              <a:buClr>
                <a:schemeClr val="tx2"/>
              </a:buClr>
              <a:buSzPts val="1100"/>
              <a:buFont typeface="Arial" panose="020B0604020202020204" pitchFamily="34" charset="0"/>
              <a:buChar char="•"/>
            </a:pPr>
            <a:r>
              <a:rPr lang="en-US" sz="1400" dirty="0">
                <a:solidFill>
                  <a:schemeClr val="lt1"/>
                </a:solidFill>
              </a:rPr>
              <a:t>There is not much impact of Minor subject on attrition of the students as can be interpreted from the graph below : </a:t>
            </a:r>
          </a:p>
        </p:txBody>
      </p:sp>
      <p:sp>
        <p:nvSpPr>
          <p:cNvPr id="2" name="Rectangle 1">
            <a:extLst>
              <a:ext uri="{FF2B5EF4-FFF2-40B4-BE49-F238E27FC236}">
                <a16:creationId xmlns:a16="http://schemas.microsoft.com/office/drawing/2014/main" id="{3D2ED6B9-9A1D-451F-B81E-81D1CB86EB3D}"/>
              </a:ext>
            </a:extLst>
          </p:cNvPr>
          <p:cNvSpPr/>
          <p:nvPr/>
        </p:nvSpPr>
        <p:spPr>
          <a:xfrm>
            <a:off x="-342168" y="147607"/>
            <a:ext cx="9767376"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STDNT_MINOR </a:t>
            </a:r>
          </a:p>
        </p:txBody>
      </p:sp>
      <p:pic>
        <p:nvPicPr>
          <p:cNvPr id="5" name="Picture 4">
            <a:extLst>
              <a:ext uri="{FF2B5EF4-FFF2-40B4-BE49-F238E27FC236}">
                <a16:creationId xmlns:a16="http://schemas.microsoft.com/office/drawing/2014/main" id="{58C2EC36-A2FD-495F-9497-E5CB47E9B3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2480" y="1799314"/>
            <a:ext cx="7498080" cy="3139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5034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9EB91D-439D-47B4-8397-70F6AE33F1A4}"/>
              </a:ext>
            </a:extLst>
          </p:cNvPr>
          <p:cNvSpPr txBox="1"/>
          <p:nvPr/>
        </p:nvSpPr>
        <p:spPr>
          <a:xfrm>
            <a:off x="281940" y="1008479"/>
            <a:ext cx="8313420" cy="7386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lt1"/>
                </a:solidFill>
                <a:latin typeface="Roboto"/>
                <a:ea typeface="Roboto"/>
                <a:sym typeface="Roboto"/>
              </a:rPr>
              <a:t>M</a:t>
            </a:r>
            <a:r>
              <a:rPr lang="en-IN" dirty="0" err="1">
                <a:solidFill>
                  <a:schemeClr val="lt1"/>
                </a:solidFill>
                <a:latin typeface="Roboto"/>
                <a:ea typeface="Roboto"/>
                <a:sym typeface="Roboto"/>
              </a:rPr>
              <a:t>ajority</a:t>
            </a:r>
            <a:r>
              <a:rPr lang="en-IN" dirty="0">
                <a:solidFill>
                  <a:schemeClr val="lt1"/>
                </a:solidFill>
                <a:latin typeface="Roboto"/>
                <a:ea typeface="Roboto"/>
                <a:sym typeface="Roboto"/>
              </a:rPr>
              <a:t> of the students are staying off Campus.</a:t>
            </a:r>
          </a:p>
          <a:p>
            <a:pPr marL="285750" indent="-285750">
              <a:buClr>
                <a:schemeClr val="bg1"/>
              </a:buClr>
              <a:buFont typeface="Arial" panose="020B0604020202020204" pitchFamily="34" charset="0"/>
              <a:buChar char="•"/>
            </a:pPr>
            <a:endParaRPr lang="en-IN" dirty="0">
              <a:solidFill>
                <a:schemeClr val="lt1"/>
              </a:solidFill>
              <a:latin typeface="Roboto"/>
              <a:ea typeface="Roboto"/>
              <a:sym typeface="Roboto"/>
            </a:endParaRPr>
          </a:p>
          <a:p>
            <a:pPr marL="285750" indent="-285750">
              <a:buClr>
                <a:schemeClr val="bg1"/>
              </a:buClr>
              <a:buFont typeface="Arial" panose="020B0604020202020204" pitchFamily="34" charset="0"/>
              <a:buChar char="•"/>
            </a:pPr>
            <a:r>
              <a:rPr lang="en-IN" dirty="0">
                <a:solidFill>
                  <a:schemeClr val="lt1"/>
                </a:solidFill>
                <a:latin typeface="Roboto"/>
                <a:ea typeface="Roboto"/>
                <a:sym typeface="Roboto"/>
              </a:rPr>
              <a:t>Students staying outside the campus tend to stay as compared to students saying in campus.</a:t>
            </a:r>
          </a:p>
        </p:txBody>
      </p:sp>
      <p:pic>
        <p:nvPicPr>
          <p:cNvPr id="6" name="Picture 2">
            <a:extLst>
              <a:ext uri="{FF2B5EF4-FFF2-40B4-BE49-F238E27FC236}">
                <a16:creationId xmlns:a16="http://schemas.microsoft.com/office/drawing/2014/main" id="{A5621F79-4055-43CF-8AFA-C97A8260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07870"/>
            <a:ext cx="3771900" cy="2716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a:extLst>
              <a:ext uri="{FF2B5EF4-FFF2-40B4-BE49-F238E27FC236}">
                <a16:creationId xmlns:a16="http://schemas.microsoft.com/office/drawing/2014/main" id="{090D7244-35ED-4431-8035-5A38EDC96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07870"/>
            <a:ext cx="4023360" cy="2716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471B6B42-5EF8-42FB-BDB2-A84A2D0E4E34}"/>
              </a:ext>
            </a:extLst>
          </p:cNvPr>
          <p:cNvSpPr/>
          <p:nvPr/>
        </p:nvSpPr>
        <p:spPr>
          <a:xfrm>
            <a:off x="-311688" y="162978"/>
            <a:ext cx="9767376"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Housing Status </a:t>
            </a:r>
          </a:p>
        </p:txBody>
      </p:sp>
    </p:spTree>
    <p:extLst>
      <p:ext uri="{BB962C8B-B14F-4D97-AF65-F5344CB8AC3E}">
        <p14:creationId xmlns:p14="http://schemas.microsoft.com/office/powerpoint/2010/main" val="269730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9EB91D-439D-47B4-8397-70F6AE33F1A4}"/>
              </a:ext>
            </a:extLst>
          </p:cNvPr>
          <p:cNvSpPr txBox="1"/>
          <p:nvPr/>
        </p:nvSpPr>
        <p:spPr>
          <a:xfrm>
            <a:off x="830580" y="1017997"/>
            <a:ext cx="8313420" cy="307777"/>
          </a:xfrm>
          <a:prstGeom prst="rect">
            <a:avLst/>
          </a:prstGeom>
          <a:noFill/>
        </p:spPr>
        <p:txBody>
          <a:bodyPr wrap="square">
            <a:spAutoFit/>
          </a:bodyPr>
          <a:lstStyle/>
          <a:p>
            <a:pPr>
              <a:buClr>
                <a:schemeClr val="bg1"/>
              </a:buClr>
            </a:pPr>
            <a:r>
              <a:rPr lang="en-US" dirty="0">
                <a:solidFill>
                  <a:schemeClr val="lt1"/>
                </a:solidFill>
                <a:latin typeface="Roboto"/>
                <a:ea typeface="Roboto"/>
                <a:sym typeface="Roboto"/>
              </a:rPr>
              <a:t>95 % of the students stay within a distance of 1000 </a:t>
            </a:r>
            <a:r>
              <a:rPr lang="en-US" dirty="0" err="1">
                <a:solidFill>
                  <a:schemeClr val="lt1"/>
                </a:solidFill>
                <a:latin typeface="Roboto"/>
                <a:ea typeface="Roboto"/>
                <a:sym typeface="Roboto"/>
              </a:rPr>
              <a:t>metres</a:t>
            </a:r>
            <a:r>
              <a:rPr lang="en-US" dirty="0">
                <a:solidFill>
                  <a:schemeClr val="lt1"/>
                </a:solidFill>
                <a:latin typeface="Roboto"/>
                <a:ea typeface="Roboto"/>
                <a:sym typeface="Roboto"/>
              </a:rPr>
              <a:t> of from the university. </a:t>
            </a:r>
            <a:endParaRPr lang="en-IN" dirty="0">
              <a:solidFill>
                <a:schemeClr val="lt1"/>
              </a:solidFill>
              <a:latin typeface="Roboto"/>
              <a:ea typeface="Roboto"/>
              <a:sym typeface="Roboto"/>
            </a:endParaRPr>
          </a:p>
        </p:txBody>
      </p:sp>
      <p:sp>
        <p:nvSpPr>
          <p:cNvPr id="8" name="Rectangle 7">
            <a:extLst>
              <a:ext uri="{FF2B5EF4-FFF2-40B4-BE49-F238E27FC236}">
                <a16:creationId xmlns:a16="http://schemas.microsoft.com/office/drawing/2014/main" id="{471B6B42-5EF8-42FB-BDB2-A84A2D0E4E34}"/>
              </a:ext>
            </a:extLst>
          </p:cNvPr>
          <p:cNvSpPr/>
          <p:nvPr/>
        </p:nvSpPr>
        <p:spPr>
          <a:xfrm>
            <a:off x="-311688" y="162978"/>
            <a:ext cx="9767376"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Distance from Home</a:t>
            </a:r>
          </a:p>
        </p:txBody>
      </p:sp>
      <p:pic>
        <p:nvPicPr>
          <p:cNvPr id="9" name="Picture 2">
            <a:extLst>
              <a:ext uri="{FF2B5EF4-FFF2-40B4-BE49-F238E27FC236}">
                <a16:creationId xmlns:a16="http://schemas.microsoft.com/office/drawing/2014/main" id="{C8A86407-3882-4691-AB5D-C92FB9C27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620" y="1596019"/>
            <a:ext cx="4907178" cy="3237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4D51DBC3-F706-4682-8C64-259C26236757}"/>
              </a:ext>
            </a:extLst>
          </p:cNvPr>
          <p:cNvSpPr txBox="1"/>
          <p:nvPr/>
        </p:nvSpPr>
        <p:spPr>
          <a:xfrm>
            <a:off x="2758440" y="4734342"/>
            <a:ext cx="6141720" cy="307777"/>
          </a:xfrm>
          <a:prstGeom prst="rect">
            <a:avLst/>
          </a:prstGeom>
          <a:noFill/>
        </p:spPr>
        <p:txBody>
          <a:bodyPr wrap="square">
            <a:spAutoFit/>
          </a:bodyPr>
          <a:lstStyle/>
          <a:p>
            <a:r>
              <a:rPr lang="en-IN" sz="1400" dirty="0"/>
              <a:t>Distribution of Parents High School Education </a:t>
            </a:r>
            <a:endParaRPr lang="en-IN" dirty="0"/>
          </a:p>
        </p:txBody>
      </p:sp>
    </p:spTree>
    <p:extLst>
      <p:ext uri="{BB962C8B-B14F-4D97-AF65-F5344CB8AC3E}">
        <p14:creationId xmlns:p14="http://schemas.microsoft.com/office/powerpoint/2010/main" val="299820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9EB91D-439D-47B4-8397-70F6AE33F1A4}"/>
              </a:ext>
            </a:extLst>
          </p:cNvPr>
          <p:cNvSpPr txBox="1"/>
          <p:nvPr/>
        </p:nvSpPr>
        <p:spPr>
          <a:xfrm>
            <a:off x="160020" y="1336815"/>
            <a:ext cx="8983980" cy="33855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Parents from Middle school/junior high have lower retention rates. </a:t>
            </a:r>
            <a:endParaRPr lang="en-IN" sz="1600" dirty="0">
              <a:solidFill>
                <a:schemeClr val="lt1"/>
              </a:solidFill>
              <a:latin typeface="Roboto"/>
              <a:ea typeface="Roboto"/>
              <a:sym typeface="Roboto"/>
            </a:endParaRPr>
          </a:p>
        </p:txBody>
      </p:sp>
      <p:sp>
        <p:nvSpPr>
          <p:cNvPr id="8" name="Rectangle 7">
            <a:extLst>
              <a:ext uri="{FF2B5EF4-FFF2-40B4-BE49-F238E27FC236}">
                <a16:creationId xmlns:a16="http://schemas.microsoft.com/office/drawing/2014/main" id="{471B6B42-5EF8-42FB-BDB2-A84A2D0E4E34}"/>
              </a:ext>
            </a:extLst>
          </p:cNvPr>
          <p:cNvSpPr/>
          <p:nvPr/>
        </p:nvSpPr>
        <p:spPr>
          <a:xfrm>
            <a:off x="0" y="65602"/>
            <a:ext cx="8983980" cy="1077218"/>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a:t>
            </a: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Parents High School Education over the Dataset</a:t>
            </a:r>
            <a:endParaRPr lang="en-US" sz="3200" dirty="0">
              <a:ln w="0"/>
              <a:solidFill>
                <a:schemeClr val="accent1"/>
              </a:solidFill>
              <a:effectLst>
                <a:outerShdw blurRad="38100" dist="25400" dir="5400000" algn="ctr" rotWithShape="0">
                  <a:srgbClr val="6E747A">
                    <a:alpha val="43000"/>
                  </a:srgbClr>
                </a:outerShdw>
              </a:effectLst>
              <a:latin typeface="Bree Serif" panose="020B0604020202020204" charset="0"/>
            </a:endParaRPr>
          </a:p>
        </p:txBody>
      </p:sp>
      <p:pic>
        <p:nvPicPr>
          <p:cNvPr id="6" name="Picture 5">
            <a:extLst>
              <a:ext uri="{FF2B5EF4-FFF2-40B4-BE49-F238E27FC236}">
                <a16:creationId xmlns:a16="http://schemas.microsoft.com/office/drawing/2014/main" id="{A063EA13-164F-4E68-8022-41D48E2114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80" y="2084810"/>
            <a:ext cx="4236720" cy="2846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2AFEFFF-0B4D-45A5-BDC6-7DBD8F79E6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69179" y="2084810"/>
            <a:ext cx="3939541" cy="2846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8701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cxnSp>
        <p:nvCxnSpPr>
          <p:cNvPr id="399" name="Google Shape;399;p56"/>
          <p:cNvCxnSpPr/>
          <p:nvPr/>
        </p:nvCxnSpPr>
        <p:spPr>
          <a:xfrm>
            <a:off x="8544550" y="2045025"/>
            <a:ext cx="0" cy="3163800"/>
          </a:xfrm>
          <a:prstGeom prst="straightConnector1">
            <a:avLst/>
          </a:prstGeom>
          <a:noFill/>
          <a:ln w="19050" cap="flat" cmpd="sng">
            <a:solidFill>
              <a:schemeClr val="accent1"/>
            </a:solidFill>
            <a:prstDash val="solid"/>
            <a:round/>
            <a:headEnd type="none" w="med" len="med"/>
            <a:tailEnd type="none" w="med" len="med"/>
          </a:ln>
        </p:spPr>
      </p:cxnSp>
      <p:sp>
        <p:nvSpPr>
          <p:cNvPr id="400" name="Google Shape;400;p56"/>
          <p:cNvSpPr/>
          <p:nvPr/>
        </p:nvSpPr>
        <p:spPr>
          <a:xfrm>
            <a:off x="2332650" y="977400"/>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6"/>
          <p:cNvSpPr/>
          <p:nvPr/>
        </p:nvSpPr>
        <p:spPr>
          <a:xfrm>
            <a:off x="5589150" y="977400"/>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6"/>
          <p:cNvSpPr/>
          <p:nvPr/>
        </p:nvSpPr>
        <p:spPr>
          <a:xfrm>
            <a:off x="5589150" y="2809950"/>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6"/>
          <p:cNvSpPr/>
          <p:nvPr/>
        </p:nvSpPr>
        <p:spPr>
          <a:xfrm>
            <a:off x="2332650" y="2798475"/>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6"/>
          <p:cNvSpPr txBox="1">
            <a:spLocks noGrp="1"/>
          </p:cNvSpPr>
          <p:nvPr>
            <p:ph type="title"/>
          </p:nvPr>
        </p:nvSpPr>
        <p:spPr>
          <a:xfrm>
            <a:off x="2146494" y="1109400"/>
            <a:ext cx="9849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S4</a:t>
            </a:r>
            <a:endParaRPr dirty="0"/>
          </a:p>
        </p:txBody>
      </p:sp>
      <p:sp>
        <p:nvSpPr>
          <p:cNvPr id="405" name="Google Shape;405;p56"/>
          <p:cNvSpPr txBox="1">
            <a:spLocks noGrp="1"/>
          </p:cNvSpPr>
          <p:nvPr>
            <p:ph type="title" idx="2"/>
          </p:nvPr>
        </p:nvSpPr>
        <p:spPr>
          <a:xfrm>
            <a:off x="1252050" y="1648150"/>
            <a:ext cx="2773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Introduction</a:t>
            </a:r>
            <a:endParaRPr dirty="0"/>
          </a:p>
        </p:txBody>
      </p:sp>
      <p:sp>
        <p:nvSpPr>
          <p:cNvPr id="406" name="Google Shape;406;p56"/>
          <p:cNvSpPr txBox="1">
            <a:spLocks noGrp="1"/>
          </p:cNvSpPr>
          <p:nvPr>
            <p:ph type="subTitle" idx="1"/>
          </p:nvPr>
        </p:nvSpPr>
        <p:spPr>
          <a:xfrm>
            <a:off x="1375194" y="2005875"/>
            <a:ext cx="2527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Problem Statement &amp; key deliverables </a:t>
            </a:r>
            <a:endParaRPr dirty="0"/>
          </a:p>
        </p:txBody>
      </p:sp>
      <p:sp>
        <p:nvSpPr>
          <p:cNvPr id="407" name="Google Shape;407;p56"/>
          <p:cNvSpPr txBox="1">
            <a:spLocks noGrp="1"/>
          </p:cNvSpPr>
          <p:nvPr>
            <p:ph type="title" idx="3"/>
          </p:nvPr>
        </p:nvSpPr>
        <p:spPr>
          <a:xfrm>
            <a:off x="5403000" y="1083150"/>
            <a:ext cx="9849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S6</a:t>
            </a:r>
            <a:endParaRPr dirty="0"/>
          </a:p>
        </p:txBody>
      </p:sp>
      <p:sp>
        <p:nvSpPr>
          <p:cNvPr id="408" name="Google Shape;408;p56"/>
          <p:cNvSpPr txBox="1">
            <a:spLocks noGrp="1"/>
          </p:cNvSpPr>
          <p:nvPr>
            <p:ph type="title" idx="4"/>
          </p:nvPr>
        </p:nvSpPr>
        <p:spPr>
          <a:xfrm>
            <a:off x="4312691" y="1707225"/>
            <a:ext cx="3266006"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Preprocessing Sequence</a:t>
            </a:r>
            <a:endParaRPr dirty="0"/>
          </a:p>
        </p:txBody>
      </p:sp>
      <p:sp>
        <p:nvSpPr>
          <p:cNvPr id="409" name="Google Shape;409;p56"/>
          <p:cNvSpPr txBox="1">
            <a:spLocks noGrp="1"/>
          </p:cNvSpPr>
          <p:nvPr>
            <p:ph type="subTitle" idx="5"/>
          </p:nvPr>
        </p:nvSpPr>
        <p:spPr>
          <a:xfrm>
            <a:off x="4631694" y="2005875"/>
            <a:ext cx="2527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Complete sequence of Data Preparation explained</a:t>
            </a:r>
            <a:endParaRPr dirty="0"/>
          </a:p>
        </p:txBody>
      </p:sp>
      <p:sp>
        <p:nvSpPr>
          <p:cNvPr id="410" name="Google Shape;410;p56"/>
          <p:cNvSpPr txBox="1">
            <a:spLocks noGrp="1"/>
          </p:cNvSpPr>
          <p:nvPr>
            <p:ph type="title" idx="6"/>
          </p:nvPr>
        </p:nvSpPr>
        <p:spPr>
          <a:xfrm>
            <a:off x="2146500" y="2915700"/>
            <a:ext cx="9849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S9</a:t>
            </a:r>
            <a:endParaRPr dirty="0"/>
          </a:p>
        </p:txBody>
      </p:sp>
      <p:sp>
        <p:nvSpPr>
          <p:cNvPr id="411" name="Google Shape;411;p56"/>
          <p:cNvSpPr txBox="1">
            <a:spLocks noGrp="1"/>
          </p:cNvSpPr>
          <p:nvPr>
            <p:ph type="title" idx="7"/>
          </p:nvPr>
        </p:nvSpPr>
        <p:spPr>
          <a:xfrm>
            <a:off x="1252050" y="3480700"/>
            <a:ext cx="2773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Dataset Preview</a:t>
            </a:r>
            <a:endParaRPr dirty="0"/>
          </a:p>
        </p:txBody>
      </p:sp>
      <p:sp>
        <p:nvSpPr>
          <p:cNvPr id="412" name="Google Shape;412;p56"/>
          <p:cNvSpPr txBox="1">
            <a:spLocks noGrp="1"/>
          </p:cNvSpPr>
          <p:nvPr>
            <p:ph type="subTitle" idx="8"/>
          </p:nvPr>
        </p:nvSpPr>
        <p:spPr>
          <a:xfrm>
            <a:off x="1375194" y="3838425"/>
            <a:ext cx="2527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Preview of the Dataset with the document link</a:t>
            </a:r>
            <a:endParaRPr dirty="0"/>
          </a:p>
        </p:txBody>
      </p:sp>
      <p:sp>
        <p:nvSpPr>
          <p:cNvPr id="413" name="Google Shape;413;p56"/>
          <p:cNvSpPr txBox="1">
            <a:spLocks noGrp="1"/>
          </p:cNvSpPr>
          <p:nvPr>
            <p:ph type="title" idx="9"/>
          </p:nvPr>
        </p:nvSpPr>
        <p:spPr>
          <a:xfrm>
            <a:off x="5403000" y="2915700"/>
            <a:ext cx="9849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S10</a:t>
            </a:r>
            <a:endParaRPr dirty="0"/>
          </a:p>
        </p:txBody>
      </p:sp>
      <p:sp>
        <p:nvSpPr>
          <p:cNvPr id="414" name="Google Shape;414;p56"/>
          <p:cNvSpPr txBox="1">
            <a:spLocks noGrp="1"/>
          </p:cNvSpPr>
          <p:nvPr>
            <p:ph type="title" idx="13"/>
          </p:nvPr>
        </p:nvSpPr>
        <p:spPr>
          <a:xfrm>
            <a:off x="4508550" y="3480700"/>
            <a:ext cx="303307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EDA &amp; Data Visualization</a:t>
            </a:r>
            <a:endParaRPr dirty="0"/>
          </a:p>
        </p:txBody>
      </p:sp>
      <p:sp>
        <p:nvSpPr>
          <p:cNvPr id="415" name="Google Shape;415;p56"/>
          <p:cNvSpPr txBox="1">
            <a:spLocks noGrp="1"/>
          </p:cNvSpPr>
          <p:nvPr>
            <p:ph type="subTitle" idx="14"/>
          </p:nvPr>
        </p:nvSpPr>
        <p:spPr>
          <a:xfrm>
            <a:off x="4631694" y="3838425"/>
            <a:ext cx="2527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Univariate &amp; Multivariate relationship analysis </a:t>
            </a:r>
            <a:r>
              <a:rPr lang="en-US" dirty="0" err="1"/>
              <a:t>wrt</a:t>
            </a:r>
            <a:r>
              <a:rPr lang="en-US" dirty="0"/>
              <a:t>. to target variable consisting of bar graphs, stacked graphs, heat maps etc. </a:t>
            </a:r>
            <a:endParaRPr dirty="0"/>
          </a:p>
        </p:txBody>
      </p:sp>
      <p:sp>
        <p:nvSpPr>
          <p:cNvPr id="416" name="Google Shape;416;p56"/>
          <p:cNvSpPr txBox="1">
            <a:spLocks noGrp="1"/>
          </p:cNvSpPr>
          <p:nvPr>
            <p:ph type="ctrTitle" idx="15"/>
          </p:nvPr>
        </p:nvSpPr>
        <p:spPr>
          <a:xfrm rot="-5400000">
            <a:off x="6374850" y="2460750"/>
            <a:ext cx="4334100" cy="22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1000"/>
                                        <p:tgtEl>
                                          <p:spTgt spid="404"/>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1000"/>
                                        <p:tgtEl>
                                          <p:spTgt spid="407"/>
                                        </p:tgtEl>
                                      </p:cBhvr>
                                    </p:animEffect>
                                  </p:childTnLst>
                                </p:cTn>
                              </p:par>
                              <p:par>
                                <p:cTn id="11" presetID="10" presetClass="entr" presetSubtype="0" fill="hold"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1000"/>
                                        <p:tgtEl>
                                          <p:spTgt spid="410"/>
                                        </p:tgtEl>
                                      </p:cBhvr>
                                    </p:animEffect>
                                  </p:childTnLst>
                                </p:cTn>
                              </p:par>
                              <p:par>
                                <p:cTn id="14" presetID="10" presetClass="entr" presetSubtype="0" fill="hold" nodeType="withEffect">
                                  <p:stCondLst>
                                    <p:cond delay="0"/>
                                  </p:stCondLst>
                                  <p:childTnLst>
                                    <p:set>
                                      <p:cBhvr>
                                        <p:cTn id="15" dur="1" fill="hold">
                                          <p:stCondLst>
                                            <p:cond delay="0"/>
                                          </p:stCondLst>
                                        </p:cTn>
                                        <p:tgtEl>
                                          <p:spTgt spid="413"/>
                                        </p:tgtEl>
                                        <p:attrNameLst>
                                          <p:attrName>style.visibility</p:attrName>
                                        </p:attrNameLst>
                                      </p:cBhvr>
                                      <p:to>
                                        <p:strVal val="visible"/>
                                      </p:to>
                                    </p:set>
                                    <p:animEffect transition="in" filter="fade">
                                      <p:cBhvr>
                                        <p:cTn id="16" dur="1000"/>
                                        <p:tgtEl>
                                          <p:spTgt spid="413"/>
                                        </p:tgtEl>
                                      </p:cBhvr>
                                    </p:animEffect>
                                  </p:childTnLst>
                                </p:cTn>
                              </p:par>
                              <p:par>
                                <p:cTn id="17" presetID="2" presetClass="entr" presetSubtype="8" fill="hold" nodeType="withEffect">
                                  <p:stCondLst>
                                    <p:cond delay="0"/>
                                  </p:stCondLst>
                                  <p:childTnLst>
                                    <p:set>
                                      <p:cBhvr>
                                        <p:cTn id="18" dur="1" fill="hold">
                                          <p:stCondLst>
                                            <p:cond delay="0"/>
                                          </p:stCondLst>
                                        </p:cTn>
                                        <p:tgtEl>
                                          <p:spTgt spid="405"/>
                                        </p:tgtEl>
                                        <p:attrNameLst>
                                          <p:attrName>style.visibility</p:attrName>
                                        </p:attrNameLst>
                                      </p:cBhvr>
                                      <p:to>
                                        <p:strVal val="visible"/>
                                      </p:to>
                                    </p:set>
                                    <p:anim calcmode="lin" valueType="num">
                                      <p:cBhvr additive="base">
                                        <p:cTn id="19" dur="1000"/>
                                        <p:tgtEl>
                                          <p:spTgt spid="405"/>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406"/>
                                        </p:tgtEl>
                                        <p:attrNameLst>
                                          <p:attrName>style.visibility</p:attrName>
                                        </p:attrNameLst>
                                      </p:cBhvr>
                                      <p:to>
                                        <p:strVal val="visible"/>
                                      </p:to>
                                    </p:set>
                                    <p:anim calcmode="lin" valueType="num">
                                      <p:cBhvr additive="base">
                                        <p:cTn id="22" dur="1000"/>
                                        <p:tgtEl>
                                          <p:spTgt spid="406"/>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412"/>
                                        </p:tgtEl>
                                        <p:attrNameLst>
                                          <p:attrName>style.visibility</p:attrName>
                                        </p:attrNameLst>
                                      </p:cBhvr>
                                      <p:to>
                                        <p:strVal val="visible"/>
                                      </p:to>
                                    </p:set>
                                    <p:anim calcmode="lin" valueType="num">
                                      <p:cBhvr additive="base">
                                        <p:cTn id="25" dur="1000"/>
                                        <p:tgtEl>
                                          <p:spTgt spid="412"/>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411"/>
                                        </p:tgtEl>
                                        <p:attrNameLst>
                                          <p:attrName>style.visibility</p:attrName>
                                        </p:attrNameLst>
                                      </p:cBhvr>
                                      <p:to>
                                        <p:strVal val="visible"/>
                                      </p:to>
                                    </p:set>
                                    <p:anim calcmode="lin" valueType="num">
                                      <p:cBhvr additive="base">
                                        <p:cTn id="28" dur="1000"/>
                                        <p:tgtEl>
                                          <p:spTgt spid="411"/>
                                        </p:tgtEl>
                                        <p:attrNameLst>
                                          <p:attrName>ppt_x</p:attrName>
                                        </p:attrNameLst>
                                      </p:cBhvr>
                                      <p:tavLst>
                                        <p:tav tm="0">
                                          <p:val>
                                            <p:strVal val="#ppt_x-1"/>
                                          </p:val>
                                        </p:tav>
                                        <p:tav tm="100000">
                                          <p:val>
                                            <p:strVal val="#ppt_x"/>
                                          </p:val>
                                        </p:tav>
                                      </p:tavLst>
                                    </p:anim>
                                  </p:childTnLst>
                                </p:cTn>
                              </p:par>
                              <p:par>
                                <p:cTn id="29" presetID="2" presetClass="entr" presetSubtype="4" fill="hold" nodeType="withEffect">
                                  <p:stCondLst>
                                    <p:cond delay="0"/>
                                  </p:stCondLst>
                                  <p:childTnLst>
                                    <p:set>
                                      <p:cBhvr>
                                        <p:cTn id="30" dur="1" fill="hold">
                                          <p:stCondLst>
                                            <p:cond delay="0"/>
                                          </p:stCondLst>
                                        </p:cTn>
                                        <p:tgtEl>
                                          <p:spTgt spid="399"/>
                                        </p:tgtEl>
                                        <p:attrNameLst>
                                          <p:attrName>style.visibility</p:attrName>
                                        </p:attrNameLst>
                                      </p:cBhvr>
                                      <p:to>
                                        <p:strVal val="visible"/>
                                      </p:to>
                                    </p:set>
                                    <p:anim calcmode="lin" valueType="num">
                                      <p:cBhvr additive="base">
                                        <p:cTn id="31" dur="1000"/>
                                        <p:tgtEl>
                                          <p:spTgt spid="399"/>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409"/>
                                        </p:tgtEl>
                                        <p:attrNameLst>
                                          <p:attrName>style.visibility</p:attrName>
                                        </p:attrNameLst>
                                      </p:cBhvr>
                                      <p:to>
                                        <p:strVal val="visible"/>
                                      </p:to>
                                    </p:set>
                                    <p:anim calcmode="lin" valueType="num">
                                      <p:cBhvr additive="base">
                                        <p:cTn id="34" dur="1000"/>
                                        <p:tgtEl>
                                          <p:spTgt spid="4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414"/>
                                        </p:tgtEl>
                                        <p:attrNameLst>
                                          <p:attrName>style.visibility</p:attrName>
                                        </p:attrNameLst>
                                      </p:cBhvr>
                                      <p:to>
                                        <p:strVal val="visible"/>
                                      </p:to>
                                    </p:set>
                                    <p:anim calcmode="lin" valueType="num">
                                      <p:cBhvr additive="base">
                                        <p:cTn id="37" dur="1000"/>
                                        <p:tgtEl>
                                          <p:spTgt spid="414"/>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415"/>
                                        </p:tgtEl>
                                        <p:attrNameLst>
                                          <p:attrName>style.visibility</p:attrName>
                                        </p:attrNameLst>
                                      </p:cBhvr>
                                      <p:to>
                                        <p:strVal val="visible"/>
                                      </p:to>
                                    </p:set>
                                    <p:anim calcmode="lin" valueType="num">
                                      <p:cBhvr additive="base">
                                        <p:cTn id="40" dur="1000"/>
                                        <p:tgtEl>
                                          <p:spTgt spid="415"/>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408"/>
                                        </p:tgtEl>
                                        <p:attrNameLst>
                                          <p:attrName>style.visibility</p:attrName>
                                        </p:attrNameLst>
                                      </p:cBhvr>
                                      <p:to>
                                        <p:strVal val="visible"/>
                                      </p:to>
                                    </p:set>
                                    <p:anim calcmode="lin" valueType="num">
                                      <p:cBhvr additive="base">
                                        <p:cTn id="43" dur="1000"/>
                                        <p:tgtEl>
                                          <p:spTgt spid="4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1B6B42-5EF8-42FB-BDB2-A84A2D0E4E34}"/>
              </a:ext>
            </a:extLst>
          </p:cNvPr>
          <p:cNvSpPr/>
          <p:nvPr/>
        </p:nvSpPr>
        <p:spPr>
          <a:xfrm>
            <a:off x="0" y="65602"/>
            <a:ext cx="8983980" cy="1569660"/>
          </a:xfrm>
          <a:prstGeom prst="rect">
            <a:avLst/>
          </a:prstGeom>
          <a:noFill/>
        </p:spPr>
        <p:txBody>
          <a:bodyPr wrap="square" lIns="91440" tIns="45720" rIns="91440" bIns="4572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Unmet Financial Need over the Dataset</a:t>
            </a:r>
          </a:p>
          <a:p>
            <a:pPr algn="ctr"/>
            <a:endParaRPr lang="en-US" sz="3200" dirty="0">
              <a:ln w="0"/>
              <a:solidFill>
                <a:schemeClr val="accent1"/>
              </a:solidFill>
              <a:effectLst>
                <a:outerShdw blurRad="38100" dist="25400" dir="5400000" algn="ctr" rotWithShape="0">
                  <a:srgbClr val="6E747A">
                    <a:alpha val="43000"/>
                  </a:srgbClr>
                </a:outerShdw>
              </a:effectLst>
              <a:latin typeface="Bree Serif" panose="020B0604020202020204" charset="0"/>
            </a:endParaRPr>
          </a:p>
        </p:txBody>
      </p:sp>
      <p:sp>
        <p:nvSpPr>
          <p:cNvPr id="5" name="TextBox 4">
            <a:extLst>
              <a:ext uri="{FF2B5EF4-FFF2-40B4-BE49-F238E27FC236}">
                <a16:creationId xmlns:a16="http://schemas.microsoft.com/office/drawing/2014/main" id="{839EB91D-439D-47B4-8397-70F6AE33F1A4}"/>
              </a:ext>
            </a:extLst>
          </p:cNvPr>
          <p:cNvSpPr txBox="1"/>
          <p:nvPr/>
        </p:nvSpPr>
        <p:spPr>
          <a:xfrm>
            <a:off x="80010" y="1336816"/>
            <a:ext cx="8983980"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Students have higher unmet financial needs have high attrition rates</a:t>
            </a:r>
          </a:p>
          <a:p>
            <a:pPr marL="285750" indent="-285750">
              <a:buClr>
                <a:schemeClr val="bg1"/>
              </a:buClr>
              <a:buFont typeface="Arial" panose="020B0604020202020204" pitchFamily="34" charset="0"/>
              <a:buChar char="•"/>
            </a:pPr>
            <a:endParaRPr lang="en-IN" sz="1200" dirty="0">
              <a:solidFill>
                <a:schemeClr val="lt1"/>
              </a:solidFill>
              <a:latin typeface="Roboto"/>
              <a:ea typeface="Roboto"/>
              <a:sym typeface="Roboto"/>
            </a:endParaRPr>
          </a:p>
        </p:txBody>
      </p:sp>
      <p:pic>
        <p:nvPicPr>
          <p:cNvPr id="6" name="Picture 5">
            <a:extLst>
              <a:ext uri="{FF2B5EF4-FFF2-40B4-BE49-F238E27FC236}">
                <a16:creationId xmlns:a16="http://schemas.microsoft.com/office/drawing/2014/main" id="{A063EA13-164F-4E68-8022-41D48E2114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80" y="2084810"/>
            <a:ext cx="4236720" cy="2846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2AFEFFF-0B4D-45A5-BDC6-7DBD8F79E6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69179" y="2084810"/>
            <a:ext cx="3939541" cy="2846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3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D564E51-E3C1-4C67-BDBF-4EBA9C2D1868}"/>
              </a:ext>
            </a:extLst>
          </p:cNvPr>
          <p:cNvSpPr txBox="1"/>
          <p:nvPr/>
        </p:nvSpPr>
        <p:spPr>
          <a:xfrm>
            <a:off x="-155358" y="181242"/>
            <a:ext cx="9143999" cy="584775"/>
          </a:xfrm>
          <a:prstGeom prst="rect">
            <a:avLst/>
          </a:prstGeom>
          <a:noFill/>
        </p:spPr>
        <p:txBody>
          <a:bodyPr wrap="square" rtlCol="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First Term</a:t>
            </a:r>
          </a:p>
        </p:txBody>
      </p:sp>
      <p:sp>
        <p:nvSpPr>
          <p:cNvPr id="13" name="TextBox 12">
            <a:extLst>
              <a:ext uri="{FF2B5EF4-FFF2-40B4-BE49-F238E27FC236}">
                <a16:creationId xmlns:a16="http://schemas.microsoft.com/office/drawing/2014/main" id="{396F7A2E-B1B6-458A-A5E0-9C02E91AF57F}"/>
              </a:ext>
            </a:extLst>
          </p:cNvPr>
          <p:cNvSpPr txBox="1"/>
          <p:nvPr/>
        </p:nvSpPr>
        <p:spPr>
          <a:xfrm>
            <a:off x="91811" y="1015130"/>
            <a:ext cx="8649660" cy="33855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Majority of the students are recently admitted that is- Aug 2009 and Aug 2010</a:t>
            </a:r>
          </a:p>
        </p:txBody>
      </p:sp>
      <p:pic>
        <p:nvPicPr>
          <p:cNvPr id="3074" name="Picture 2">
            <a:extLst>
              <a:ext uri="{FF2B5EF4-FFF2-40B4-BE49-F238E27FC236}">
                <a16:creationId xmlns:a16="http://schemas.microsoft.com/office/drawing/2014/main" id="{56C8B6FF-2360-4D22-BEA8-507D1EF61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0" y="1798321"/>
            <a:ext cx="3003240" cy="2627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CF176FDB-76CA-4ED9-BAB1-D8EAB39857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92379" y="1798321"/>
            <a:ext cx="5501121" cy="2627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807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D564E51-E3C1-4C67-BDBF-4EBA9C2D1868}"/>
              </a:ext>
            </a:extLst>
          </p:cNvPr>
          <p:cNvSpPr txBox="1"/>
          <p:nvPr/>
        </p:nvSpPr>
        <p:spPr>
          <a:xfrm>
            <a:off x="-179624" y="95133"/>
            <a:ext cx="9143999" cy="1077218"/>
          </a:xfrm>
          <a:prstGeom prst="rect">
            <a:avLst/>
          </a:prstGeom>
          <a:noFill/>
        </p:spPr>
        <p:txBody>
          <a:bodyPr wrap="square" rtlCol="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Core_Course_Name_1_F </a:t>
            </a:r>
            <a:r>
              <a:rPr lang="en-IN" sz="3200" dirty="0" err="1">
                <a:ln w="0"/>
                <a:solidFill>
                  <a:schemeClr val="accent1"/>
                </a:solidFill>
                <a:effectLst>
                  <a:outerShdw blurRad="38100" dist="25400" dir="5400000" algn="ctr" rotWithShape="0">
                    <a:srgbClr val="6E747A">
                      <a:alpha val="43000"/>
                    </a:srgbClr>
                  </a:outerShdw>
                </a:effectLst>
                <a:latin typeface="Bree Serif" panose="020B0604020202020204" charset="0"/>
              </a:rPr>
              <a:t>wrt</a:t>
            </a: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 grades </a:t>
            </a:r>
          </a:p>
        </p:txBody>
      </p:sp>
      <p:sp>
        <p:nvSpPr>
          <p:cNvPr id="13" name="TextBox 12">
            <a:extLst>
              <a:ext uri="{FF2B5EF4-FFF2-40B4-BE49-F238E27FC236}">
                <a16:creationId xmlns:a16="http://schemas.microsoft.com/office/drawing/2014/main" id="{396F7A2E-B1B6-458A-A5E0-9C02E91AF57F}"/>
              </a:ext>
            </a:extLst>
          </p:cNvPr>
          <p:cNvSpPr txBox="1"/>
          <p:nvPr/>
        </p:nvSpPr>
        <p:spPr>
          <a:xfrm>
            <a:off x="179625" y="1172351"/>
            <a:ext cx="8335380"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ENGL 1101 is taken more by students, while those with lower grades have not returned in the 2nd Yr.</a:t>
            </a:r>
          </a:p>
        </p:txBody>
      </p:sp>
      <p:pic>
        <p:nvPicPr>
          <p:cNvPr id="5123" name="Picture 3">
            <a:extLst>
              <a:ext uri="{FF2B5EF4-FFF2-40B4-BE49-F238E27FC236}">
                <a16:creationId xmlns:a16="http://schemas.microsoft.com/office/drawing/2014/main" id="{D7CEFFD9-80B2-4654-8242-0C3CF50C9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25" y="1912761"/>
            <a:ext cx="3652086" cy="29119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5" name="Picture 5">
            <a:extLst>
              <a:ext uri="{FF2B5EF4-FFF2-40B4-BE49-F238E27FC236}">
                <a16:creationId xmlns:a16="http://schemas.microsoft.com/office/drawing/2014/main" id="{F615767E-836E-4F0A-98F8-C10AB2FB2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859" y="1948739"/>
            <a:ext cx="4687112" cy="2839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995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0C44E-7827-404A-97BD-767E19237BE8}"/>
              </a:ext>
            </a:extLst>
          </p:cNvPr>
          <p:cNvSpPr txBox="1"/>
          <p:nvPr/>
        </p:nvSpPr>
        <p:spPr>
          <a:xfrm>
            <a:off x="-58227" y="81657"/>
            <a:ext cx="9143999" cy="1077218"/>
          </a:xfrm>
          <a:prstGeom prst="rect">
            <a:avLst/>
          </a:prstGeom>
          <a:noFill/>
        </p:spPr>
        <p:txBody>
          <a:bodyPr wrap="square" rtlCol="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Core_Course_Name_2_F </a:t>
            </a:r>
            <a:r>
              <a:rPr lang="en-IN" sz="3200" dirty="0" err="1">
                <a:ln w="0"/>
                <a:solidFill>
                  <a:schemeClr val="accent1"/>
                </a:solidFill>
                <a:effectLst>
                  <a:outerShdw blurRad="38100" dist="25400" dir="5400000" algn="ctr" rotWithShape="0">
                    <a:srgbClr val="6E747A">
                      <a:alpha val="43000"/>
                    </a:srgbClr>
                  </a:outerShdw>
                </a:effectLst>
                <a:latin typeface="Bree Serif" panose="020B0604020202020204" charset="0"/>
              </a:rPr>
              <a:t>wrt</a:t>
            </a: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 grades</a:t>
            </a:r>
          </a:p>
        </p:txBody>
      </p:sp>
      <p:pic>
        <p:nvPicPr>
          <p:cNvPr id="6146" name="Picture 2">
            <a:extLst>
              <a:ext uri="{FF2B5EF4-FFF2-40B4-BE49-F238E27FC236}">
                <a16:creationId xmlns:a16="http://schemas.microsoft.com/office/drawing/2014/main" id="{4055FF3A-511A-41B8-BEF6-594576672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 y="2306327"/>
            <a:ext cx="3878580" cy="2603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50" name="Picture 6">
            <a:extLst>
              <a:ext uri="{FF2B5EF4-FFF2-40B4-BE49-F238E27FC236}">
                <a16:creationId xmlns:a16="http://schemas.microsoft.com/office/drawing/2014/main" id="{5C144BDD-93F1-4CAB-837A-BB7B88FAA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331381"/>
            <a:ext cx="4213860" cy="2553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26064A4D-3FEC-4EDE-B03F-0F9911B849C7}"/>
              </a:ext>
            </a:extLst>
          </p:cNvPr>
          <p:cNvSpPr txBox="1"/>
          <p:nvPr/>
        </p:nvSpPr>
        <p:spPr>
          <a:xfrm>
            <a:off x="249305" y="1465820"/>
            <a:ext cx="8757534"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ENGL 1101 is taken more by students, while those with lower grades have not returned in the 2nd Yr.</a:t>
            </a:r>
          </a:p>
        </p:txBody>
      </p:sp>
    </p:spTree>
    <p:extLst>
      <p:ext uri="{BB962C8B-B14F-4D97-AF65-F5344CB8AC3E}">
        <p14:creationId xmlns:p14="http://schemas.microsoft.com/office/powerpoint/2010/main" val="2266880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0C44E-7827-404A-97BD-767E19237BE8}"/>
              </a:ext>
            </a:extLst>
          </p:cNvPr>
          <p:cNvSpPr txBox="1"/>
          <p:nvPr/>
        </p:nvSpPr>
        <p:spPr>
          <a:xfrm>
            <a:off x="1" y="0"/>
            <a:ext cx="9143999" cy="1400383"/>
          </a:xfrm>
          <a:prstGeom prst="rect">
            <a:avLst/>
          </a:prstGeom>
          <a:noFill/>
        </p:spPr>
        <p:txBody>
          <a:bodyPr wrap="square" rtlCol="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Core_Course_Name_3_F </a:t>
            </a:r>
            <a:r>
              <a:rPr lang="en-IN" sz="3200" dirty="0" err="1">
                <a:ln w="0"/>
                <a:solidFill>
                  <a:schemeClr val="accent1"/>
                </a:solidFill>
                <a:effectLst>
                  <a:outerShdw blurRad="38100" dist="25400" dir="5400000" algn="ctr" rotWithShape="0">
                    <a:srgbClr val="6E747A">
                      <a:alpha val="43000"/>
                    </a:srgbClr>
                  </a:outerShdw>
                </a:effectLst>
                <a:latin typeface="Bree Serif" panose="020B0604020202020204" charset="0"/>
              </a:rPr>
              <a:t>wrt</a:t>
            </a: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 grades</a:t>
            </a:r>
          </a:p>
          <a:p>
            <a:pPr algn="ctr"/>
            <a:endParaRPr lang="en-IN" sz="2100" dirty="0"/>
          </a:p>
        </p:txBody>
      </p:sp>
      <p:sp>
        <p:nvSpPr>
          <p:cNvPr id="3" name="TextBox 2">
            <a:extLst>
              <a:ext uri="{FF2B5EF4-FFF2-40B4-BE49-F238E27FC236}">
                <a16:creationId xmlns:a16="http://schemas.microsoft.com/office/drawing/2014/main" id="{26064A4D-3FEC-4EDE-B03F-0F9911B849C7}"/>
              </a:ext>
            </a:extLst>
          </p:cNvPr>
          <p:cNvSpPr txBox="1"/>
          <p:nvPr/>
        </p:nvSpPr>
        <p:spPr>
          <a:xfrm>
            <a:off x="144781" y="1053837"/>
            <a:ext cx="8694420" cy="584775"/>
          </a:xfrm>
          <a:prstGeom prst="rect">
            <a:avLst/>
          </a:prstGeom>
          <a:noFill/>
        </p:spPr>
        <p:txBody>
          <a:bodyPr wrap="square" rtlCol="0">
            <a:spAutoFit/>
          </a:bodyPr>
          <a:lstStyle/>
          <a:p>
            <a:r>
              <a:rPr lang="en-IN" sz="1600" dirty="0">
                <a:solidFill>
                  <a:schemeClr val="lt1"/>
                </a:solidFill>
                <a:latin typeface="Roboto"/>
                <a:ea typeface="Roboto"/>
              </a:rPr>
              <a:t>ENGL 1101 is taken more by students, while those with lower grades have not returned in the 2nd Yr.</a:t>
            </a:r>
          </a:p>
        </p:txBody>
      </p:sp>
      <p:pic>
        <p:nvPicPr>
          <p:cNvPr id="7170" name="Picture 2">
            <a:extLst>
              <a:ext uri="{FF2B5EF4-FFF2-40B4-BE49-F238E27FC236}">
                <a16:creationId xmlns:a16="http://schemas.microsoft.com/office/drawing/2014/main" id="{3D4D24DD-790B-4FEB-B5AC-1764F7B17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60" y="1972977"/>
            <a:ext cx="3398327" cy="2736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3" name="Picture 5">
            <a:extLst>
              <a:ext uri="{FF2B5EF4-FFF2-40B4-BE49-F238E27FC236}">
                <a16:creationId xmlns:a16="http://schemas.microsoft.com/office/drawing/2014/main" id="{D32DF8D9-527E-448F-8C29-027B2A2A3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905" y="1876842"/>
            <a:ext cx="4834133" cy="2929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5988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0C44E-7827-404A-97BD-767E19237BE8}"/>
              </a:ext>
            </a:extLst>
          </p:cNvPr>
          <p:cNvSpPr txBox="1"/>
          <p:nvPr/>
        </p:nvSpPr>
        <p:spPr>
          <a:xfrm>
            <a:off x="1" y="162776"/>
            <a:ext cx="9143999" cy="1077218"/>
          </a:xfrm>
          <a:prstGeom prst="rect">
            <a:avLst/>
          </a:prstGeom>
          <a:noFill/>
        </p:spPr>
        <p:txBody>
          <a:bodyPr wrap="square" rtlCol="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Core_Course_Name_1_S </a:t>
            </a:r>
            <a:r>
              <a:rPr lang="en-IN" sz="3200" dirty="0" err="1">
                <a:ln w="0"/>
                <a:solidFill>
                  <a:schemeClr val="accent1"/>
                </a:solidFill>
                <a:effectLst>
                  <a:outerShdw blurRad="38100" dist="25400" dir="5400000" algn="ctr" rotWithShape="0">
                    <a:srgbClr val="6E747A">
                      <a:alpha val="43000"/>
                    </a:srgbClr>
                  </a:outerShdw>
                </a:effectLst>
                <a:latin typeface="Bree Serif" panose="020B0604020202020204" charset="0"/>
              </a:rPr>
              <a:t>wrt</a:t>
            </a: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 grades </a:t>
            </a:r>
          </a:p>
        </p:txBody>
      </p:sp>
      <p:sp>
        <p:nvSpPr>
          <p:cNvPr id="3" name="TextBox 2">
            <a:extLst>
              <a:ext uri="{FF2B5EF4-FFF2-40B4-BE49-F238E27FC236}">
                <a16:creationId xmlns:a16="http://schemas.microsoft.com/office/drawing/2014/main" id="{26064A4D-3FEC-4EDE-B03F-0F9911B849C7}"/>
              </a:ext>
            </a:extLst>
          </p:cNvPr>
          <p:cNvSpPr txBox="1"/>
          <p:nvPr/>
        </p:nvSpPr>
        <p:spPr>
          <a:xfrm>
            <a:off x="132417" y="1239994"/>
            <a:ext cx="8764825" cy="83099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ENGL 1102 is taken more by students, while those with lower grades have not returned in the 2nd Yr.</a:t>
            </a:r>
          </a:p>
          <a:p>
            <a:pPr marL="285750" indent="-285750">
              <a:buClr>
                <a:schemeClr val="bg1"/>
              </a:buClr>
              <a:buFont typeface="Arial" panose="020B0604020202020204" pitchFamily="34" charset="0"/>
              <a:buChar char="•"/>
            </a:pPr>
            <a:r>
              <a:rPr lang="en-IN" sz="1600" dirty="0">
                <a:solidFill>
                  <a:schemeClr val="lt1"/>
                </a:solidFill>
                <a:latin typeface="Roboto"/>
                <a:ea typeface="Roboto"/>
              </a:rPr>
              <a:t>Retention rate for Grade C is slightly lower than D</a:t>
            </a:r>
          </a:p>
        </p:txBody>
      </p:sp>
      <p:pic>
        <p:nvPicPr>
          <p:cNvPr id="9218" name="Picture 2">
            <a:extLst>
              <a:ext uri="{FF2B5EF4-FFF2-40B4-BE49-F238E27FC236}">
                <a16:creationId xmlns:a16="http://schemas.microsoft.com/office/drawing/2014/main" id="{84DBA209-0740-4A04-BE5D-DBFA6E783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58" y="2182772"/>
            <a:ext cx="3627397" cy="2663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20" name="Picture 4">
            <a:extLst>
              <a:ext uri="{FF2B5EF4-FFF2-40B4-BE49-F238E27FC236}">
                <a16:creationId xmlns:a16="http://schemas.microsoft.com/office/drawing/2014/main" id="{36E498F3-F32D-4546-97E4-0EF71DC61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039" y="2195251"/>
            <a:ext cx="4767203" cy="2643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5549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0C44E-7827-404A-97BD-767E19237BE8}"/>
              </a:ext>
            </a:extLst>
          </p:cNvPr>
          <p:cNvSpPr txBox="1"/>
          <p:nvPr/>
        </p:nvSpPr>
        <p:spPr>
          <a:xfrm>
            <a:off x="-89363" y="-9021"/>
            <a:ext cx="9143999" cy="1077218"/>
          </a:xfrm>
          <a:prstGeom prst="rect">
            <a:avLst/>
          </a:prstGeom>
          <a:noFill/>
        </p:spPr>
        <p:txBody>
          <a:bodyPr wrap="square" rtlCol="0">
            <a:spAutoFit/>
          </a:bodyPr>
          <a:lstStyle/>
          <a:p>
            <a:pPr algn="ct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Distribution of Core_Course_Name_2_S </a:t>
            </a:r>
            <a:r>
              <a:rPr lang="en-IN" sz="3200" dirty="0" err="1">
                <a:ln w="0"/>
                <a:solidFill>
                  <a:schemeClr val="accent1"/>
                </a:solidFill>
                <a:effectLst>
                  <a:outerShdw blurRad="38100" dist="25400" dir="5400000" algn="ctr" rotWithShape="0">
                    <a:srgbClr val="6E747A">
                      <a:alpha val="43000"/>
                    </a:srgbClr>
                  </a:outerShdw>
                </a:effectLst>
                <a:latin typeface="Bree Serif" panose="020B0604020202020204" charset="0"/>
              </a:rPr>
              <a:t>wrt</a:t>
            </a:r>
            <a:r>
              <a:rPr lang="en-IN" sz="3200" dirty="0">
                <a:ln w="0"/>
                <a:solidFill>
                  <a:schemeClr val="accent1"/>
                </a:solidFill>
                <a:effectLst>
                  <a:outerShdw blurRad="38100" dist="25400" dir="5400000" algn="ctr" rotWithShape="0">
                    <a:srgbClr val="6E747A">
                      <a:alpha val="43000"/>
                    </a:srgbClr>
                  </a:outerShdw>
                </a:effectLst>
                <a:latin typeface="Bree Serif" panose="020B0604020202020204" charset="0"/>
              </a:rPr>
              <a:t>. grades</a:t>
            </a:r>
          </a:p>
        </p:txBody>
      </p:sp>
      <p:sp>
        <p:nvSpPr>
          <p:cNvPr id="3" name="TextBox 2">
            <a:extLst>
              <a:ext uri="{FF2B5EF4-FFF2-40B4-BE49-F238E27FC236}">
                <a16:creationId xmlns:a16="http://schemas.microsoft.com/office/drawing/2014/main" id="{26064A4D-3FEC-4EDE-B03F-0F9911B849C7}"/>
              </a:ext>
            </a:extLst>
          </p:cNvPr>
          <p:cNvSpPr txBox="1"/>
          <p:nvPr/>
        </p:nvSpPr>
        <p:spPr>
          <a:xfrm>
            <a:off x="89364" y="997187"/>
            <a:ext cx="8697888" cy="83099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600" dirty="0">
                <a:solidFill>
                  <a:schemeClr val="lt1"/>
                </a:solidFill>
                <a:latin typeface="Roboto"/>
                <a:ea typeface="Roboto"/>
              </a:rPr>
              <a:t>ENGL 1102 is taken more by students, while those with lower grades have not returned in the 2nd Yr.</a:t>
            </a:r>
          </a:p>
          <a:p>
            <a:pPr marL="285750" indent="-285750">
              <a:buClr>
                <a:schemeClr val="bg1"/>
              </a:buClr>
              <a:buFont typeface="Arial" panose="020B0604020202020204" pitchFamily="34" charset="0"/>
              <a:buChar char="•"/>
            </a:pPr>
            <a:r>
              <a:rPr lang="en-IN" sz="1600" dirty="0">
                <a:solidFill>
                  <a:schemeClr val="lt1"/>
                </a:solidFill>
                <a:latin typeface="Roboto"/>
                <a:ea typeface="Roboto"/>
              </a:rPr>
              <a:t>Retention rate for Grade B is slightly lower than C</a:t>
            </a:r>
          </a:p>
        </p:txBody>
      </p:sp>
      <p:pic>
        <p:nvPicPr>
          <p:cNvPr id="8194" name="Picture 2">
            <a:extLst>
              <a:ext uri="{FF2B5EF4-FFF2-40B4-BE49-F238E27FC236}">
                <a16:creationId xmlns:a16="http://schemas.microsoft.com/office/drawing/2014/main" id="{E9409BC9-483F-4E79-AD4D-B97E665CE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46" y="2052247"/>
            <a:ext cx="3796494" cy="2864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6" name="Picture 4">
            <a:extLst>
              <a:ext uri="{FF2B5EF4-FFF2-40B4-BE49-F238E27FC236}">
                <a16:creationId xmlns:a16="http://schemas.microsoft.com/office/drawing/2014/main" id="{B42F08C4-27B2-4511-8A5E-7B5B5AA0B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860" y="2108348"/>
            <a:ext cx="4748994" cy="2807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4474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1B6B42-5EF8-42FB-BDB2-A84A2D0E4E34}"/>
              </a:ext>
            </a:extLst>
          </p:cNvPr>
          <p:cNvSpPr/>
          <p:nvPr/>
        </p:nvSpPr>
        <p:spPr>
          <a:xfrm>
            <a:off x="0" y="65602"/>
            <a:ext cx="898398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Bree Serif" panose="020B0604020202020204" charset="0"/>
              </a:rPr>
              <a:t>Heatmap (Collinearity Analysis)</a:t>
            </a:r>
          </a:p>
        </p:txBody>
      </p:sp>
      <p:sp>
        <p:nvSpPr>
          <p:cNvPr id="5" name="TextBox 4">
            <a:extLst>
              <a:ext uri="{FF2B5EF4-FFF2-40B4-BE49-F238E27FC236}">
                <a16:creationId xmlns:a16="http://schemas.microsoft.com/office/drawing/2014/main" id="{839EB91D-439D-47B4-8397-70F6AE33F1A4}"/>
              </a:ext>
            </a:extLst>
          </p:cNvPr>
          <p:cNvSpPr txBox="1"/>
          <p:nvPr/>
        </p:nvSpPr>
        <p:spPr>
          <a:xfrm>
            <a:off x="83820" y="1971585"/>
            <a:ext cx="2842260" cy="1384995"/>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200" b="1" u="sng" dirty="0">
                <a:solidFill>
                  <a:schemeClr val="lt1"/>
                </a:solidFill>
                <a:latin typeface="Roboto"/>
                <a:ea typeface="Roboto"/>
                <a:sym typeface="Roboto"/>
              </a:rPr>
              <a:t>Collinear Variables :</a:t>
            </a:r>
          </a:p>
          <a:p>
            <a:pPr marL="285750" indent="-285750">
              <a:buClr>
                <a:schemeClr val="bg1"/>
              </a:buClr>
              <a:buFont typeface="Arial" panose="020B0604020202020204" pitchFamily="34" charset="0"/>
              <a:buChar char="•"/>
            </a:pPr>
            <a:endParaRPr lang="en-US" sz="1200" b="1" u="sng" dirty="0">
              <a:solidFill>
                <a:schemeClr val="lt1"/>
              </a:solidFill>
              <a:latin typeface="Roboto"/>
              <a:ea typeface="Roboto"/>
              <a:sym typeface="Roboto"/>
            </a:endParaRPr>
          </a:p>
          <a:p>
            <a:pPr marL="285750" lvl="7" indent="-285750">
              <a:buClr>
                <a:schemeClr val="bg1"/>
              </a:buClr>
              <a:buFont typeface="Arial" panose="020B0604020202020204" pitchFamily="34" charset="0"/>
              <a:buChar char="•"/>
            </a:pPr>
            <a:r>
              <a:rPr lang="en-US" sz="1200" dirty="0">
                <a:solidFill>
                  <a:schemeClr val="lt1"/>
                </a:solidFill>
                <a:latin typeface="Roboto"/>
                <a:ea typeface="Roboto"/>
                <a:sym typeface="Roboto"/>
              </a:rPr>
              <a:t>Gross Fin Need – Cost of Attend </a:t>
            </a:r>
          </a:p>
          <a:p>
            <a:pPr marL="285750" lvl="7" indent="-285750">
              <a:buClr>
                <a:schemeClr val="bg1"/>
              </a:buClr>
              <a:buFont typeface="Arial" panose="020B0604020202020204" pitchFamily="34" charset="0"/>
              <a:buChar char="•"/>
            </a:pPr>
            <a:r>
              <a:rPr lang="en-US" sz="1200" dirty="0">
                <a:solidFill>
                  <a:schemeClr val="lt1"/>
                </a:solidFill>
                <a:latin typeface="Roboto"/>
                <a:ea typeface="Roboto"/>
                <a:sym typeface="Roboto"/>
              </a:rPr>
              <a:t>Second Term Attempt </a:t>
            </a:r>
            <a:r>
              <a:rPr lang="en-US" sz="1200" dirty="0" err="1">
                <a:solidFill>
                  <a:schemeClr val="lt1"/>
                </a:solidFill>
                <a:latin typeface="Roboto"/>
                <a:ea typeface="Roboto"/>
                <a:sym typeface="Roboto"/>
              </a:rPr>
              <a:t>Hrs</a:t>
            </a:r>
            <a:r>
              <a:rPr lang="en-US" sz="1200" dirty="0">
                <a:solidFill>
                  <a:schemeClr val="lt1"/>
                </a:solidFill>
                <a:latin typeface="Roboto"/>
                <a:ea typeface="Roboto"/>
                <a:sym typeface="Roboto"/>
              </a:rPr>
              <a:t> – Second Term Earned </a:t>
            </a:r>
            <a:r>
              <a:rPr lang="en-US" sz="1200" dirty="0" err="1">
                <a:solidFill>
                  <a:schemeClr val="lt1"/>
                </a:solidFill>
                <a:latin typeface="Roboto"/>
                <a:ea typeface="Roboto"/>
                <a:sym typeface="Roboto"/>
              </a:rPr>
              <a:t>Hrs</a:t>
            </a:r>
            <a:endParaRPr lang="en-US" sz="1200" dirty="0">
              <a:solidFill>
                <a:schemeClr val="lt1"/>
              </a:solidFill>
              <a:latin typeface="Roboto"/>
              <a:ea typeface="Roboto"/>
              <a:sym typeface="Roboto"/>
            </a:endParaRPr>
          </a:p>
          <a:p>
            <a:pPr marL="285750" lvl="7" indent="-285750">
              <a:buClr>
                <a:schemeClr val="bg1"/>
              </a:buClr>
              <a:buFont typeface="Arial" panose="020B0604020202020204" pitchFamily="34" charset="0"/>
              <a:buChar char="•"/>
            </a:pPr>
            <a:r>
              <a:rPr lang="en-US" sz="1200" dirty="0">
                <a:solidFill>
                  <a:schemeClr val="lt1"/>
                </a:solidFill>
                <a:latin typeface="Roboto"/>
                <a:ea typeface="Roboto"/>
                <a:sym typeface="Roboto"/>
              </a:rPr>
              <a:t>Gross Fin Need – Unmet Need</a:t>
            </a:r>
          </a:p>
          <a:p>
            <a:pPr marL="285750" lvl="1" indent="-285750">
              <a:buClr>
                <a:schemeClr val="bg1"/>
              </a:buClr>
              <a:buFont typeface="Arial" panose="020B0604020202020204" pitchFamily="34" charset="0"/>
              <a:buChar char="•"/>
            </a:pPr>
            <a:endParaRPr lang="en-IN" sz="1200" dirty="0">
              <a:solidFill>
                <a:schemeClr val="lt1"/>
              </a:solidFill>
              <a:latin typeface="Roboto"/>
              <a:ea typeface="Roboto"/>
              <a:sym typeface="Roboto"/>
            </a:endParaRPr>
          </a:p>
        </p:txBody>
      </p:sp>
      <p:pic>
        <p:nvPicPr>
          <p:cNvPr id="3" name="Picture 2">
            <a:extLst>
              <a:ext uri="{FF2B5EF4-FFF2-40B4-BE49-F238E27FC236}">
                <a16:creationId xmlns:a16="http://schemas.microsoft.com/office/drawing/2014/main" id="{1B066524-437E-4F1A-BDF0-1C656645C992}"/>
              </a:ext>
            </a:extLst>
          </p:cNvPr>
          <p:cNvPicPr>
            <a:picLocks noChangeAspect="1"/>
          </p:cNvPicPr>
          <p:nvPr/>
        </p:nvPicPr>
        <p:blipFill>
          <a:blip r:embed="rId2"/>
          <a:stretch>
            <a:fillRect/>
          </a:stretch>
        </p:blipFill>
        <p:spPr>
          <a:xfrm>
            <a:off x="2926080" y="784176"/>
            <a:ext cx="5966460" cy="4185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765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A8AEC-B339-46DA-AE42-A18721BD25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9025" y="927584"/>
            <a:ext cx="5786870" cy="38778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E601DE8-EE4F-4FA7-8E80-920800706CD8}"/>
              </a:ext>
            </a:extLst>
          </p:cNvPr>
          <p:cNvSpPr txBox="1"/>
          <p:nvPr/>
        </p:nvSpPr>
        <p:spPr>
          <a:xfrm>
            <a:off x="876300" y="261402"/>
            <a:ext cx="7545705" cy="400110"/>
          </a:xfrm>
          <a:prstGeom prst="rect">
            <a:avLst/>
          </a:prstGeom>
          <a:noFill/>
        </p:spPr>
        <p:txBody>
          <a:bodyPr wrap="square">
            <a:spAutoFit/>
          </a:bodyPr>
          <a:lstStyle/>
          <a:p>
            <a:pPr lvl="7">
              <a:buClr>
                <a:schemeClr val="bg1"/>
              </a:buClr>
            </a:pPr>
            <a:r>
              <a:rPr lang="en-US" sz="2000" dirty="0">
                <a:solidFill>
                  <a:schemeClr val="lt1"/>
                </a:solidFill>
                <a:latin typeface="Roboto"/>
                <a:ea typeface="Roboto"/>
                <a:sym typeface="Roboto"/>
              </a:rPr>
              <a:t>SECOND_TERM_ATTEMPT_HRS– SECOND_TERM_EARNED_HRS </a:t>
            </a:r>
          </a:p>
        </p:txBody>
      </p:sp>
    </p:spTree>
    <p:extLst>
      <p:ext uri="{BB962C8B-B14F-4D97-AF65-F5344CB8AC3E}">
        <p14:creationId xmlns:p14="http://schemas.microsoft.com/office/powerpoint/2010/main" val="313638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601DE8-EE4F-4FA7-8E80-920800706CD8}"/>
              </a:ext>
            </a:extLst>
          </p:cNvPr>
          <p:cNvSpPr txBox="1"/>
          <p:nvPr/>
        </p:nvSpPr>
        <p:spPr>
          <a:xfrm>
            <a:off x="2461260" y="261402"/>
            <a:ext cx="7545705" cy="707886"/>
          </a:xfrm>
          <a:prstGeom prst="rect">
            <a:avLst/>
          </a:prstGeom>
          <a:noFill/>
        </p:spPr>
        <p:txBody>
          <a:bodyPr wrap="square">
            <a:spAutoFit/>
          </a:bodyPr>
          <a:lstStyle/>
          <a:p>
            <a:pPr lvl="7">
              <a:buClr>
                <a:schemeClr val="bg1"/>
              </a:buClr>
            </a:pPr>
            <a:r>
              <a:rPr lang="en-US" sz="2000" dirty="0">
                <a:solidFill>
                  <a:schemeClr val="lt1"/>
                </a:solidFill>
                <a:latin typeface="Roboto"/>
                <a:ea typeface="Roboto"/>
                <a:sym typeface="Roboto"/>
              </a:rPr>
              <a:t>GROSS_FIN_NEED– COST OF ATTEND</a:t>
            </a:r>
          </a:p>
          <a:p>
            <a:pPr lvl="7">
              <a:buClr>
                <a:schemeClr val="bg1"/>
              </a:buClr>
            </a:pPr>
            <a:endParaRPr lang="en-US" sz="2000" dirty="0">
              <a:solidFill>
                <a:schemeClr val="lt1"/>
              </a:solidFill>
              <a:latin typeface="Roboto"/>
              <a:ea typeface="Roboto"/>
              <a:sym typeface="Roboto"/>
            </a:endParaRPr>
          </a:p>
        </p:txBody>
      </p:sp>
      <p:pic>
        <p:nvPicPr>
          <p:cNvPr id="5" name="Picture 4">
            <a:extLst>
              <a:ext uri="{FF2B5EF4-FFF2-40B4-BE49-F238E27FC236}">
                <a16:creationId xmlns:a16="http://schemas.microsoft.com/office/drawing/2014/main" id="{F35E6989-2317-4F3C-9DE5-074F58C69C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 y="937260"/>
            <a:ext cx="7993380" cy="3944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393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F73-74EA-4029-B329-D0B8FFB70967}"/>
              </a:ext>
            </a:extLst>
          </p:cNvPr>
          <p:cNvSpPr>
            <a:spLocks noGrp="1"/>
          </p:cNvSpPr>
          <p:nvPr>
            <p:ph type="title"/>
          </p:nvPr>
        </p:nvSpPr>
        <p:spPr/>
        <p:txBody>
          <a:bodyPr/>
          <a:lstStyle/>
          <a:p>
            <a:r>
              <a:rPr lang="en-US" dirty="0"/>
              <a:t>S31</a:t>
            </a:r>
            <a:endParaRPr lang="en-IN" dirty="0"/>
          </a:p>
        </p:txBody>
      </p:sp>
      <p:sp>
        <p:nvSpPr>
          <p:cNvPr id="3" name="Title 2">
            <a:extLst>
              <a:ext uri="{FF2B5EF4-FFF2-40B4-BE49-F238E27FC236}">
                <a16:creationId xmlns:a16="http://schemas.microsoft.com/office/drawing/2014/main" id="{059BA848-4DB2-4E01-B435-A4E0C65E5752}"/>
              </a:ext>
            </a:extLst>
          </p:cNvPr>
          <p:cNvSpPr>
            <a:spLocks noGrp="1"/>
          </p:cNvSpPr>
          <p:nvPr>
            <p:ph type="title" idx="2"/>
          </p:nvPr>
        </p:nvSpPr>
        <p:spPr/>
        <p:txBody>
          <a:bodyPr/>
          <a:lstStyle/>
          <a:p>
            <a:r>
              <a:rPr lang="en-US" dirty="0"/>
              <a:t>Predictive Modelling</a:t>
            </a:r>
            <a:endParaRPr lang="en-IN" dirty="0"/>
          </a:p>
        </p:txBody>
      </p:sp>
      <p:sp>
        <p:nvSpPr>
          <p:cNvPr id="4" name="Subtitle 3">
            <a:extLst>
              <a:ext uri="{FF2B5EF4-FFF2-40B4-BE49-F238E27FC236}">
                <a16:creationId xmlns:a16="http://schemas.microsoft.com/office/drawing/2014/main" id="{626E822F-6A17-4516-A292-F6B9DAFA4224}"/>
              </a:ext>
            </a:extLst>
          </p:cNvPr>
          <p:cNvSpPr>
            <a:spLocks noGrp="1"/>
          </p:cNvSpPr>
          <p:nvPr>
            <p:ph type="subTitle" idx="1"/>
          </p:nvPr>
        </p:nvSpPr>
        <p:spPr>
          <a:xfrm>
            <a:off x="577121" y="2005875"/>
            <a:ext cx="3733621" cy="792600"/>
          </a:xfrm>
        </p:spPr>
        <p:txBody>
          <a:bodyPr/>
          <a:lstStyle/>
          <a:p>
            <a:r>
              <a:rPr lang="en-US" dirty="0"/>
              <a:t>Interpretation of results from various Predictive Modelling techniques (Logistics Regression, Random Forest, GBM &amp; Xgboost) with key metrics </a:t>
            </a:r>
            <a:endParaRPr lang="en-IN" dirty="0"/>
          </a:p>
        </p:txBody>
      </p:sp>
      <p:sp>
        <p:nvSpPr>
          <p:cNvPr id="5" name="Title 4">
            <a:extLst>
              <a:ext uri="{FF2B5EF4-FFF2-40B4-BE49-F238E27FC236}">
                <a16:creationId xmlns:a16="http://schemas.microsoft.com/office/drawing/2014/main" id="{498864D7-CDDF-4A8F-BBED-66C1DAA47A18}"/>
              </a:ext>
            </a:extLst>
          </p:cNvPr>
          <p:cNvSpPr>
            <a:spLocks noGrp="1"/>
          </p:cNvSpPr>
          <p:nvPr>
            <p:ph type="title" idx="3"/>
          </p:nvPr>
        </p:nvSpPr>
        <p:spPr/>
        <p:txBody>
          <a:bodyPr/>
          <a:lstStyle/>
          <a:p>
            <a:r>
              <a:rPr lang="en-US" dirty="0"/>
              <a:t>S40</a:t>
            </a:r>
            <a:endParaRPr lang="en-IN" dirty="0"/>
          </a:p>
        </p:txBody>
      </p:sp>
      <p:sp>
        <p:nvSpPr>
          <p:cNvPr id="6" name="Title 5">
            <a:extLst>
              <a:ext uri="{FF2B5EF4-FFF2-40B4-BE49-F238E27FC236}">
                <a16:creationId xmlns:a16="http://schemas.microsoft.com/office/drawing/2014/main" id="{90031FDD-4D20-4DFB-B421-E50FE62996A1}"/>
              </a:ext>
            </a:extLst>
          </p:cNvPr>
          <p:cNvSpPr>
            <a:spLocks noGrp="1"/>
          </p:cNvSpPr>
          <p:nvPr>
            <p:ph type="title" idx="4"/>
          </p:nvPr>
        </p:nvSpPr>
        <p:spPr/>
        <p:txBody>
          <a:bodyPr/>
          <a:lstStyle/>
          <a:p>
            <a:r>
              <a:rPr lang="en-US" dirty="0"/>
              <a:t>Model  Evaluation</a:t>
            </a:r>
            <a:br>
              <a:rPr lang="en-US" dirty="0"/>
            </a:br>
            <a:endParaRPr lang="en-IN" dirty="0"/>
          </a:p>
        </p:txBody>
      </p:sp>
      <p:sp>
        <p:nvSpPr>
          <p:cNvPr id="7" name="Subtitle 6">
            <a:extLst>
              <a:ext uri="{FF2B5EF4-FFF2-40B4-BE49-F238E27FC236}">
                <a16:creationId xmlns:a16="http://schemas.microsoft.com/office/drawing/2014/main" id="{0CAEB97C-9154-494B-A29B-BEA3AD959940}"/>
              </a:ext>
            </a:extLst>
          </p:cNvPr>
          <p:cNvSpPr>
            <a:spLocks noGrp="1"/>
          </p:cNvSpPr>
          <p:nvPr>
            <p:ph type="subTitle" idx="5"/>
          </p:nvPr>
        </p:nvSpPr>
        <p:spPr>
          <a:xfrm>
            <a:off x="4862962" y="2005875"/>
            <a:ext cx="2296231" cy="792600"/>
          </a:xfrm>
        </p:spPr>
        <p:txBody>
          <a:bodyPr/>
          <a:lstStyle/>
          <a:p>
            <a:pPr algn="l"/>
            <a:r>
              <a:rPr lang="en-US" dirty="0"/>
              <a:t>Explanation of the logic used to       finalize model</a:t>
            </a:r>
            <a:endParaRPr lang="en-IN" dirty="0"/>
          </a:p>
        </p:txBody>
      </p:sp>
      <p:sp>
        <p:nvSpPr>
          <p:cNvPr id="8" name="Title 7">
            <a:extLst>
              <a:ext uri="{FF2B5EF4-FFF2-40B4-BE49-F238E27FC236}">
                <a16:creationId xmlns:a16="http://schemas.microsoft.com/office/drawing/2014/main" id="{2B474FFB-2A97-4C6A-9512-4E207E7078D8}"/>
              </a:ext>
            </a:extLst>
          </p:cNvPr>
          <p:cNvSpPr>
            <a:spLocks noGrp="1"/>
          </p:cNvSpPr>
          <p:nvPr>
            <p:ph type="title" idx="6"/>
          </p:nvPr>
        </p:nvSpPr>
        <p:spPr>
          <a:xfrm>
            <a:off x="2146494" y="3158614"/>
            <a:ext cx="984900" cy="401100"/>
          </a:xfrm>
        </p:spPr>
        <p:txBody>
          <a:bodyPr/>
          <a:lstStyle/>
          <a:p>
            <a:r>
              <a:rPr lang="en-US" dirty="0"/>
              <a:t>S42</a:t>
            </a:r>
            <a:endParaRPr lang="en-IN" dirty="0"/>
          </a:p>
        </p:txBody>
      </p:sp>
      <p:sp>
        <p:nvSpPr>
          <p:cNvPr id="9" name="Title 8">
            <a:extLst>
              <a:ext uri="{FF2B5EF4-FFF2-40B4-BE49-F238E27FC236}">
                <a16:creationId xmlns:a16="http://schemas.microsoft.com/office/drawing/2014/main" id="{F93EAA58-1793-4AFC-ACD4-C7A5619A355D}"/>
              </a:ext>
            </a:extLst>
          </p:cNvPr>
          <p:cNvSpPr>
            <a:spLocks noGrp="1"/>
          </p:cNvSpPr>
          <p:nvPr>
            <p:ph type="title" idx="7"/>
          </p:nvPr>
        </p:nvSpPr>
        <p:spPr>
          <a:xfrm>
            <a:off x="1375194" y="3729530"/>
            <a:ext cx="2773800" cy="841800"/>
          </a:xfrm>
        </p:spPr>
        <p:txBody>
          <a:bodyPr/>
          <a:lstStyle/>
          <a:p>
            <a:r>
              <a:rPr lang="en-US" dirty="0"/>
              <a:t>Recommendations</a:t>
            </a:r>
            <a:endParaRPr lang="en-IN" dirty="0"/>
          </a:p>
        </p:txBody>
      </p:sp>
      <p:sp>
        <p:nvSpPr>
          <p:cNvPr id="10" name="Subtitle 9">
            <a:extLst>
              <a:ext uri="{FF2B5EF4-FFF2-40B4-BE49-F238E27FC236}">
                <a16:creationId xmlns:a16="http://schemas.microsoft.com/office/drawing/2014/main" id="{F3E8E1AE-D318-4692-9D10-BE0D3BC30AC1}"/>
              </a:ext>
            </a:extLst>
          </p:cNvPr>
          <p:cNvSpPr>
            <a:spLocks noGrp="1"/>
          </p:cNvSpPr>
          <p:nvPr>
            <p:ph type="subTitle" idx="8"/>
          </p:nvPr>
        </p:nvSpPr>
        <p:spPr>
          <a:xfrm>
            <a:off x="1375194" y="4060350"/>
            <a:ext cx="2527500" cy="792600"/>
          </a:xfrm>
        </p:spPr>
        <p:txBody>
          <a:bodyPr/>
          <a:lstStyle/>
          <a:p>
            <a:r>
              <a:rPr lang="en-US" dirty="0"/>
              <a:t>Final Recommendations based on the model selected.</a:t>
            </a:r>
            <a:endParaRPr lang="en-IN" dirty="0"/>
          </a:p>
        </p:txBody>
      </p:sp>
      <p:sp>
        <p:nvSpPr>
          <p:cNvPr id="14" name="Title 13">
            <a:extLst>
              <a:ext uri="{FF2B5EF4-FFF2-40B4-BE49-F238E27FC236}">
                <a16:creationId xmlns:a16="http://schemas.microsoft.com/office/drawing/2014/main" id="{6CCF6F81-C9D9-4804-A9AE-B917FDFA5853}"/>
              </a:ext>
            </a:extLst>
          </p:cNvPr>
          <p:cNvSpPr>
            <a:spLocks noGrp="1"/>
          </p:cNvSpPr>
          <p:nvPr>
            <p:ph type="ctrTitle" idx="15"/>
          </p:nvPr>
        </p:nvSpPr>
        <p:spPr/>
        <p:txBody>
          <a:bodyPr/>
          <a:lstStyle/>
          <a:p>
            <a:r>
              <a:rPr lang="en-US" dirty="0"/>
              <a:t>TABLE OF CONTENTS (Continued)</a:t>
            </a:r>
            <a:endParaRPr lang="en-IN" dirty="0"/>
          </a:p>
        </p:txBody>
      </p:sp>
      <p:sp>
        <p:nvSpPr>
          <p:cNvPr id="15" name="Google Shape;400;p56">
            <a:extLst>
              <a:ext uri="{FF2B5EF4-FFF2-40B4-BE49-F238E27FC236}">
                <a16:creationId xmlns:a16="http://schemas.microsoft.com/office/drawing/2014/main" id="{EBB5FF64-70AC-4186-8DA6-F096803DC3C8}"/>
              </a:ext>
            </a:extLst>
          </p:cNvPr>
          <p:cNvSpPr/>
          <p:nvPr/>
        </p:nvSpPr>
        <p:spPr>
          <a:xfrm>
            <a:off x="2332650" y="977400"/>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0;p56">
            <a:extLst>
              <a:ext uri="{FF2B5EF4-FFF2-40B4-BE49-F238E27FC236}">
                <a16:creationId xmlns:a16="http://schemas.microsoft.com/office/drawing/2014/main" id="{470A5B1E-58B2-4056-B2D7-8C6DB70AA56F}"/>
              </a:ext>
            </a:extLst>
          </p:cNvPr>
          <p:cNvSpPr/>
          <p:nvPr/>
        </p:nvSpPr>
        <p:spPr>
          <a:xfrm>
            <a:off x="5586152" y="977400"/>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0;p56">
            <a:extLst>
              <a:ext uri="{FF2B5EF4-FFF2-40B4-BE49-F238E27FC236}">
                <a16:creationId xmlns:a16="http://schemas.microsoft.com/office/drawing/2014/main" id="{F3884215-7F38-4F51-AD1A-6EA066E16E1B}"/>
              </a:ext>
            </a:extLst>
          </p:cNvPr>
          <p:cNvSpPr/>
          <p:nvPr/>
        </p:nvSpPr>
        <p:spPr>
          <a:xfrm>
            <a:off x="2332644" y="3052864"/>
            <a:ext cx="612600" cy="612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547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601DE8-EE4F-4FA7-8E80-920800706CD8}"/>
              </a:ext>
            </a:extLst>
          </p:cNvPr>
          <p:cNvSpPr txBox="1"/>
          <p:nvPr/>
        </p:nvSpPr>
        <p:spPr>
          <a:xfrm>
            <a:off x="2559996" y="194302"/>
            <a:ext cx="7713670" cy="1015663"/>
          </a:xfrm>
          <a:prstGeom prst="rect">
            <a:avLst/>
          </a:prstGeom>
          <a:noFill/>
        </p:spPr>
        <p:txBody>
          <a:bodyPr wrap="square">
            <a:spAutoFit/>
          </a:bodyPr>
          <a:lstStyle/>
          <a:p>
            <a:pPr lvl="7">
              <a:buClr>
                <a:schemeClr val="bg1"/>
              </a:buClr>
            </a:pPr>
            <a:r>
              <a:rPr lang="en-US" sz="2000" dirty="0">
                <a:solidFill>
                  <a:schemeClr val="lt1"/>
                </a:solidFill>
                <a:latin typeface="Roboto"/>
                <a:ea typeface="Roboto"/>
                <a:sym typeface="Roboto"/>
              </a:rPr>
              <a:t>GROSS_FIN_NEED– UNMET NEED</a:t>
            </a:r>
          </a:p>
          <a:p>
            <a:pPr lvl="7">
              <a:buClr>
                <a:schemeClr val="bg1"/>
              </a:buClr>
            </a:pPr>
            <a:endParaRPr lang="en-US" sz="2000" dirty="0">
              <a:solidFill>
                <a:schemeClr val="lt1"/>
              </a:solidFill>
              <a:latin typeface="Roboto"/>
              <a:ea typeface="Roboto"/>
              <a:sym typeface="Roboto"/>
            </a:endParaRPr>
          </a:p>
          <a:p>
            <a:pPr lvl="7">
              <a:buClr>
                <a:schemeClr val="bg1"/>
              </a:buClr>
            </a:pPr>
            <a:endParaRPr lang="en-US" sz="2000" dirty="0">
              <a:solidFill>
                <a:schemeClr val="lt1"/>
              </a:solidFill>
              <a:latin typeface="Roboto"/>
              <a:ea typeface="Roboto"/>
              <a:sym typeface="Roboto"/>
            </a:endParaRPr>
          </a:p>
        </p:txBody>
      </p:sp>
      <p:pic>
        <p:nvPicPr>
          <p:cNvPr id="4" name="Picture 3">
            <a:extLst>
              <a:ext uri="{FF2B5EF4-FFF2-40B4-BE49-F238E27FC236}">
                <a16:creationId xmlns:a16="http://schemas.microsoft.com/office/drawing/2014/main" id="{AA2707E7-A84F-47DD-8318-6F73FF6B27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1170" y="877393"/>
            <a:ext cx="7713670" cy="3989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9944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6" name="Picture 5" descr="A picture containing swimming&#10;&#10;Description automatically generated">
            <a:extLst>
              <a:ext uri="{FF2B5EF4-FFF2-40B4-BE49-F238E27FC236}">
                <a16:creationId xmlns:a16="http://schemas.microsoft.com/office/drawing/2014/main" id="{B99D0C9B-4F78-4337-954F-99E19C7520C3}"/>
              </a:ext>
            </a:extLst>
          </p:cNvPr>
          <p:cNvPicPr>
            <a:picLocks noChangeAspect="1"/>
          </p:cNvPicPr>
          <p:nvPr/>
        </p:nvPicPr>
        <p:blipFill>
          <a:blip r:embed="rId3"/>
          <a:stretch>
            <a:fillRect/>
          </a:stretch>
        </p:blipFill>
        <p:spPr>
          <a:xfrm>
            <a:off x="0" y="0"/>
            <a:ext cx="9186750" cy="5181600"/>
          </a:xfrm>
          <a:prstGeom prst="rect">
            <a:avLst/>
          </a:prstGeom>
        </p:spPr>
      </p:pic>
      <p:sp>
        <p:nvSpPr>
          <p:cNvPr id="766" name="Google Shape;766;p89"/>
          <p:cNvSpPr/>
          <p:nvPr/>
        </p:nvSpPr>
        <p:spPr>
          <a:xfrm>
            <a:off x="28366" y="-76200"/>
            <a:ext cx="9229500" cy="5219700"/>
          </a:xfrm>
          <a:prstGeom prst="rect">
            <a:avLst/>
          </a:prstGeom>
          <a:solidFill>
            <a:schemeClr val="accent4">
              <a:alpha val="13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9"/>
          <p:cNvSpPr/>
          <p:nvPr/>
        </p:nvSpPr>
        <p:spPr>
          <a:xfrm>
            <a:off x="14609" y="3966525"/>
            <a:ext cx="3831600" cy="1018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9"/>
          <p:cNvSpPr txBox="1">
            <a:spLocks noGrp="1"/>
          </p:cNvSpPr>
          <p:nvPr>
            <p:ph type="ctrTitle"/>
          </p:nvPr>
        </p:nvSpPr>
        <p:spPr>
          <a:xfrm flipH="1">
            <a:off x="28366" y="3760125"/>
            <a:ext cx="3945617"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Predictive Modelling </a:t>
            </a:r>
            <a:endParaRPr dirty="0">
              <a:solidFill>
                <a:schemeClr val="accent1"/>
              </a:solidFill>
            </a:endParaRPr>
          </a:p>
        </p:txBody>
      </p:sp>
    </p:spTree>
    <p:extLst>
      <p:ext uri="{BB962C8B-B14F-4D97-AF65-F5344CB8AC3E}">
        <p14:creationId xmlns:p14="http://schemas.microsoft.com/office/powerpoint/2010/main" val="359186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12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5"/>
          <p:cNvSpPr/>
          <p:nvPr/>
        </p:nvSpPr>
        <p:spPr>
          <a:xfrm>
            <a:off x="5310314" y="173100"/>
            <a:ext cx="798900" cy="749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5"/>
          <p:cNvSpPr txBox="1">
            <a:spLocks noGrp="1"/>
          </p:cNvSpPr>
          <p:nvPr>
            <p:ph type="title"/>
          </p:nvPr>
        </p:nvSpPr>
        <p:spPr>
          <a:xfrm>
            <a:off x="6109214" y="148632"/>
            <a:ext cx="2571199" cy="813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t>Logistic Regression</a:t>
            </a:r>
            <a:endParaRPr sz="2400" dirty="0"/>
          </a:p>
        </p:txBody>
      </p:sp>
      <p:sp>
        <p:nvSpPr>
          <p:cNvPr id="479" name="Google Shape;479;p65"/>
          <p:cNvSpPr txBox="1">
            <a:spLocks noGrp="1"/>
          </p:cNvSpPr>
          <p:nvPr>
            <p:ph type="subTitle" idx="1"/>
          </p:nvPr>
        </p:nvSpPr>
        <p:spPr>
          <a:xfrm>
            <a:off x="5309587" y="1067096"/>
            <a:ext cx="3674660" cy="35990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SzPts val="1100"/>
              <a:buFont typeface="Arial" panose="020B0604020202020204" pitchFamily="34" charset="0"/>
              <a:buChar char="•"/>
            </a:pPr>
            <a:r>
              <a:rPr lang="en-US" sz="1200" dirty="0"/>
              <a:t>Accuracy of logistic regression classifier on test set is 0.84</a:t>
            </a:r>
          </a:p>
          <a:p>
            <a:pPr marL="171450" lvl="0" indent="-171450" algn="l" rtl="0">
              <a:spcBef>
                <a:spcPts val="0"/>
              </a:spcBef>
              <a:spcAft>
                <a:spcPts val="0"/>
              </a:spcAft>
              <a:buClr>
                <a:schemeClr val="bg1"/>
              </a:buClr>
              <a:buSzPts val="1100"/>
              <a:buFont typeface="Arial" panose="020B0604020202020204" pitchFamily="34" charset="0"/>
              <a:buChar char="•"/>
            </a:pPr>
            <a:endParaRPr lang="en-US" sz="1200" dirty="0"/>
          </a:p>
          <a:p>
            <a:pPr marL="171450" lvl="0" indent="-171450">
              <a:buClr>
                <a:schemeClr val="bg1"/>
              </a:buClr>
              <a:buFont typeface="Arial" panose="020B0604020202020204" pitchFamily="34" charset="0"/>
              <a:buChar char="•"/>
            </a:pPr>
            <a:r>
              <a:rPr lang="en-IN" sz="1200" dirty="0"/>
              <a:t>Confusion Matrix :</a:t>
            </a:r>
          </a:p>
          <a:p>
            <a:pPr marL="457200" lvl="1" indent="0">
              <a:buClr>
                <a:schemeClr val="bg1"/>
              </a:buClr>
            </a:pPr>
            <a:r>
              <a:rPr lang="en-IN" sz="1400" dirty="0">
                <a:latin typeface="Roboto"/>
                <a:ea typeface="Roboto"/>
                <a:cs typeface="Roboto"/>
                <a:sym typeface="Roboto"/>
              </a:rPr>
              <a:t>[[423 152]</a:t>
            </a:r>
          </a:p>
          <a:p>
            <a:pPr marL="457200" lvl="1" indent="0">
              <a:buClr>
                <a:schemeClr val="bg1"/>
              </a:buClr>
            </a:pPr>
            <a:r>
              <a:rPr lang="en-IN" sz="1400" dirty="0">
                <a:latin typeface="Roboto"/>
                <a:ea typeface="Roboto"/>
                <a:cs typeface="Roboto"/>
                <a:sym typeface="Roboto"/>
              </a:rPr>
              <a:t> [ 30 521]]</a:t>
            </a:r>
          </a:p>
          <a:p>
            <a:pPr marL="457200" lvl="1" indent="0">
              <a:buClr>
                <a:schemeClr val="bg1"/>
              </a:buClr>
            </a:pPr>
            <a:endParaRPr lang="en-IN" sz="1400" dirty="0">
              <a:latin typeface="Roboto"/>
              <a:ea typeface="Roboto"/>
              <a:cs typeface="Roboto"/>
              <a:sym typeface="Roboto"/>
            </a:endParaRPr>
          </a:p>
          <a:p>
            <a:pPr marL="171450" indent="-171450">
              <a:buClr>
                <a:schemeClr val="bg1"/>
              </a:buClr>
              <a:buFont typeface="Arial" panose="020B0604020202020204" pitchFamily="34" charset="0"/>
              <a:buChar char="•"/>
            </a:pPr>
            <a:r>
              <a:rPr lang="en-US" sz="1200" dirty="0">
                <a:latin typeface="Roboto"/>
                <a:ea typeface="Roboto"/>
                <a:cs typeface="Roboto"/>
                <a:sym typeface="Roboto"/>
              </a:rPr>
              <a:t>Classification Report : </a:t>
            </a:r>
          </a:p>
          <a:p>
            <a:pPr marL="0" indent="0">
              <a:buClr>
                <a:schemeClr val="bg1"/>
              </a:buClr>
            </a:pPr>
            <a:endParaRPr sz="700" dirty="0">
              <a:latin typeface="Roboto"/>
              <a:ea typeface="Roboto"/>
              <a:cs typeface="Roboto"/>
              <a:sym typeface="Roboto"/>
            </a:endParaRPr>
          </a:p>
        </p:txBody>
      </p:sp>
      <p:sp>
        <p:nvSpPr>
          <p:cNvPr id="480" name="Google Shape;480;p65"/>
          <p:cNvSpPr txBox="1">
            <a:spLocks noGrp="1"/>
          </p:cNvSpPr>
          <p:nvPr>
            <p:ph type="title" idx="2"/>
          </p:nvPr>
        </p:nvSpPr>
        <p:spPr>
          <a:xfrm>
            <a:off x="5310314" y="238800"/>
            <a:ext cx="1364400" cy="61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3" name="Picture 2">
            <a:extLst>
              <a:ext uri="{FF2B5EF4-FFF2-40B4-BE49-F238E27FC236}">
                <a16:creationId xmlns:a16="http://schemas.microsoft.com/office/drawing/2014/main" id="{72A0AFF6-84E6-457D-87ED-E7A1202E5E5B}"/>
              </a:ext>
            </a:extLst>
          </p:cNvPr>
          <p:cNvPicPr>
            <a:picLocks noChangeAspect="1"/>
          </p:cNvPicPr>
          <p:nvPr/>
        </p:nvPicPr>
        <p:blipFill rotWithShape="1">
          <a:blip r:embed="rId3"/>
          <a:srcRect l="16571" t="48087" r="26213" b="31272"/>
          <a:stretch/>
        </p:blipFill>
        <p:spPr>
          <a:xfrm>
            <a:off x="159753" y="385142"/>
            <a:ext cx="4945711" cy="2270594"/>
          </a:xfrm>
          <a:prstGeom prst="rect">
            <a:avLst/>
          </a:prstGeom>
        </p:spPr>
      </p:pic>
      <p:pic>
        <p:nvPicPr>
          <p:cNvPr id="6" name="Picture 5">
            <a:extLst>
              <a:ext uri="{FF2B5EF4-FFF2-40B4-BE49-F238E27FC236}">
                <a16:creationId xmlns:a16="http://schemas.microsoft.com/office/drawing/2014/main" id="{7BF1E90B-30A7-4E46-B4E7-07C6E795FEF2}"/>
              </a:ext>
            </a:extLst>
          </p:cNvPr>
          <p:cNvPicPr>
            <a:picLocks noChangeAspect="1"/>
          </p:cNvPicPr>
          <p:nvPr/>
        </p:nvPicPr>
        <p:blipFill rotWithShape="1">
          <a:blip r:embed="rId4"/>
          <a:srcRect l="15392" t="40108" r="50000" b="17826"/>
          <a:stretch/>
        </p:blipFill>
        <p:spPr>
          <a:xfrm>
            <a:off x="927273" y="2866641"/>
            <a:ext cx="3410669" cy="2087022"/>
          </a:xfrm>
          <a:prstGeom prst="rect">
            <a:avLst/>
          </a:prstGeom>
        </p:spPr>
      </p:pic>
      <p:pic>
        <p:nvPicPr>
          <p:cNvPr id="11" name="Picture 10">
            <a:extLst>
              <a:ext uri="{FF2B5EF4-FFF2-40B4-BE49-F238E27FC236}">
                <a16:creationId xmlns:a16="http://schemas.microsoft.com/office/drawing/2014/main" id="{6B75087D-87BE-4480-993D-3FCA4627D3A7}"/>
              </a:ext>
            </a:extLst>
          </p:cNvPr>
          <p:cNvPicPr>
            <a:picLocks noChangeAspect="1"/>
          </p:cNvPicPr>
          <p:nvPr/>
        </p:nvPicPr>
        <p:blipFill rotWithShape="1">
          <a:blip r:embed="rId5"/>
          <a:srcRect l="16695" t="48192" r="46783" b="24145"/>
          <a:stretch/>
        </p:blipFill>
        <p:spPr>
          <a:xfrm>
            <a:off x="4731026" y="2907844"/>
            <a:ext cx="4253221" cy="2087023"/>
          </a:xfrm>
          <a:prstGeom prst="rect">
            <a:avLst/>
          </a:prstGeom>
        </p:spPr>
      </p:pic>
      <p:sp>
        <p:nvSpPr>
          <p:cNvPr id="12" name="Rectangle 11">
            <a:extLst>
              <a:ext uri="{FF2B5EF4-FFF2-40B4-BE49-F238E27FC236}">
                <a16:creationId xmlns:a16="http://schemas.microsoft.com/office/drawing/2014/main" id="{836D01B4-C4A4-4D84-86FC-2C1689B972B6}"/>
              </a:ext>
            </a:extLst>
          </p:cNvPr>
          <p:cNvSpPr/>
          <p:nvPr/>
        </p:nvSpPr>
        <p:spPr>
          <a:xfrm>
            <a:off x="7474326" y="3363400"/>
            <a:ext cx="389513" cy="238539"/>
          </a:xfrm>
          <a:prstGeom prst="rect">
            <a:avLst/>
          </a:prstGeom>
          <a:solidFill>
            <a:srgbClr val="FF0000">
              <a:alpha val="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gtEl>
                                        <p:attrNameLst>
                                          <p:attrName>style.visibility</p:attrName>
                                        </p:attrNameLst>
                                      </p:cBhvr>
                                      <p:to>
                                        <p:strVal val="visible"/>
                                      </p:to>
                                    </p:set>
                                    <p:animEffect transition="in" filter="fade">
                                      <p:cBhvr>
                                        <p:cTn id="13" dur="10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62"/>
          <p:cNvSpPr txBox="1">
            <a:spLocks noGrp="1"/>
          </p:cNvSpPr>
          <p:nvPr>
            <p:ph type="subTitle" idx="1"/>
          </p:nvPr>
        </p:nvSpPr>
        <p:spPr>
          <a:xfrm>
            <a:off x="826134" y="0"/>
            <a:ext cx="7491731" cy="97452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800" dirty="0"/>
              <a:t>Important Features (Logistic Regression)</a:t>
            </a:r>
            <a:endParaRPr sz="2800" dirty="0"/>
          </a:p>
        </p:txBody>
      </p:sp>
      <p:pic>
        <p:nvPicPr>
          <p:cNvPr id="3" name="Picture 2" descr="A picture containing bird, aquatic bird&#10;&#10;Description automatically generated">
            <a:extLst>
              <a:ext uri="{FF2B5EF4-FFF2-40B4-BE49-F238E27FC236}">
                <a16:creationId xmlns:a16="http://schemas.microsoft.com/office/drawing/2014/main" id="{A935767F-14E1-472A-A460-97E1B0469B71}"/>
              </a:ext>
            </a:extLst>
          </p:cNvPr>
          <p:cNvPicPr>
            <a:picLocks noChangeAspect="1"/>
          </p:cNvPicPr>
          <p:nvPr/>
        </p:nvPicPr>
        <p:blipFill rotWithShape="1">
          <a:blip r:embed="rId3"/>
          <a:srcRect l="346" t="3397" r="6957" b="2615"/>
          <a:stretch/>
        </p:blipFill>
        <p:spPr>
          <a:xfrm>
            <a:off x="1303212" y="608980"/>
            <a:ext cx="6942290" cy="4424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 name="Picture 3">
            <a:extLst>
              <a:ext uri="{FF2B5EF4-FFF2-40B4-BE49-F238E27FC236}">
                <a16:creationId xmlns:a16="http://schemas.microsoft.com/office/drawing/2014/main" id="{917103ED-1B17-466A-B81C-23584026B259}"/>
              </a:ext>
            </a:extLst>
          </p:cNvPr>
          <p:cNvPicPr>
            <a:picLocks noChangeAspect="1"/>
          </p:cNvPicPr>
          <p:nvPr/>
        </p:nvPicPr>
        <p:blipFill rotWithShape="1">
          <a:blip r:embed="rId3"/>
          <a:srcRect l="16811" t="54229" r="50000" b="23392"/>
          <a:stretch/>
        </p:blipFill>
        <p:spPr>
          <a:xfrm>
            <a:off x="4837383" y="2866640"/>
            <a:ext cx="4146863" cy="1944143"/>
          </a:xfrm>
          <a:prstGeom prst="rect">
            <a:avLst/>
          </a:prstGeom>
        </p:spPr>
      </p:pic>
      <p:sp>
        <p:nvSpPr>
          <p:cNvPr id="477" name="Google Shape;477;p65"/>
          <p:cNvSpPr/>
          <p:nvPr/>
        </p:nvSpPr>
        <p:spPr>
          <a:xfrm>
            <a:off x="4744814" y="317696"/>
            <a:ext cx="798900" cy="749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5"/>
          <p:cNvSpPr txBox="1">
            <a:spLocks noGrp="1"/>
          </p:cNvSpPr>
          <p:nvPr>
            <p:ph type="title"/>
          </p:nvPr>
        </p:nvSpPr>
        <p:spPr>
          <a:xfrm>
            <a:off x="5543714" y="253780"/>
            <a:ext cx="2571199" cy="813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t>Random Forest Classifier</a:t>
            </a:r>
            <a:br>
              <a:rPr lang="en-US" sz="2400" dirty="0"/>
            </a:br>
            <a:endParaRPr sz="2400" dirty="0"/>
          </a:p>
        </p:txBody>
      </p:sp>
      <p:sp>
        <p:nvSpPr>
          <p:cNvPr id="479" name="Google Shape;479;p65"/>
          <p:cNvSpPr txBox="1">
            <a:spLocks noGrp="1"/>
          </p:cNvSpPr>
          <p:nvPr>
            <p:ph type="subTitle" idx="1"/>
          </p:nvPr>
        </p:nvSpPr>
        <p:spPr>
          <a:xfrm>
            <a:off x="4572000" y="1067096"/>
            <a:ext cx="4412247" cy="35990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SzPts val="1100"/>
              <a:buFont typeface="Arial" panose="020B0604020202020204" pitchFamily="34" charset="0"/>
              <a:buChar char="•"/>
            </a:pPr>
            <a:r>
              <a:rPr lang="en-US" sz="1200" dirty="0"/>
              <a:t>Accuracy of Random Forest Classifier is 0.88</a:t>
            </a:r>
          </a:p>
          <a:p>
            <a:pPr marL="171450" lvl="0" indent="-171450" algn="l" rtl="0">
              <a:spcBef>
                <a:spcPts val="0"/>
              </a:spcBef>
              <a:spcAft>
                <a:spcPts val="0"/>
              </a:spcAft>
              <a:buClr>
                <a:schemeClr val="bg1"/>
              </a:buClr>
              <a:buSzPts val="1100"/>
              <a:buFont typeface="Arial" panose="020B0604020202020204" pitchFamily="34" charset="0"/>
              <a:buChar char="•"/>
            </a:pPr>
            <a:endParaRPr lang="en-US" sz="1200" dirty="0"/>
          </a:p>
          <a:p>
            <a:pPr marL="171450" lvl="0" indent="-171450" algn="l" rtl="0">
              <a:spcBef>
                <a:spcPts val="0"/>
              </a:spcBef>
              <a:spcAft>
                <a:spcPts val="0"/>
              </a:spcAft>
              <a:buClr>
                <a:schemeClr val="bg1"/>
              </a:buClr>
              <a:buSzPts val="1100"/>
              <a:buFont typeface="Arial" panose="020B0604020202020204" pitchFamily="34" charset="0"/>
              <a:buChar char="•"/>
            </a:pPr>
            <a:r>
              <a:rPr lang="en-US" sz="1200" dirty="0"/>
              <a:t>Maximum score of the test obtained at </a:t>
            </a:r>
            <a:r>
              <a:rPr lang="en-US" sz="1200" dirty="0" err="1"/>
              <a:t>n_estimators</a:t>
            </a:r>
            <a:r>
              <a:rPr lang="en-US" sz="1200" dirty="0"/>
              <a:t> = 320</a:t>
            </a:r>
          </a:p>
          <a:p>
            <a:pPr marL="171450" lvl="0" indent="-171450" algn="l" rtl="0">
              <a:spcBef>
                <a:spcPts val="0"/>
              </a:spcBef>
              <a:spcAft>
                <a:spcPts val="0"/>
              </a:spcAft>
              <a:buClr>
                <a:schemeClr val="bg1"/>
              </a:buClr>
              <a:buSzPts val="1100"/>
              <a:buFont typeface="Arial" panose="020B0604020202020204" pitchFamily="34" charset="0"/>
              <a:buChar char="•"/>
            </a:pPr>
            <a:endParaRPr lang="en-US" sz="1200" dirty="0"/>
          </a:p>
          <a:p>
            <a:pPr marL="171450" lvl="0" indent="-171450" algn="l" rtl="0">
              <a:spcBef>
                <a:spcPts val="0"/>
              </a:spcBef>
              <a:spcAft>
                <a:spcPts val="0"/>
              </a:spcAft>
              <a:buClr>
                <a:schemeClr val="bg1"/>
              </a:buClr>
              <a:buSzPts val="1100"/>
              <a:buFont typeface="Arial" panose="020B0604020202020204" pitchFamily="34" charset="0"/>
              <a:buChar char="•"/>
            </a:pPr>
            <a:r>
              <a:rPr lang="en-US" sz="1200" dirty="0"/>
              <a:t>Confusion Matrix : </a:t>
            </a:r>
          </a:p>
          <a:p>
            <a:pPr marL="457200" lvl="1" indent="0">
              <a:buClr>
                <a:schemeClr val="bg1"/>
              </a:buClr>
            </a:pPr>
            <a:r>
              <a:rPr lang="en-US" sz="1200" dirty="0">
                <a:latin typeface="Roboto"/>
                <a:ea typeface="Roboto"/>
                <a:cs typeface="Roboto"/>
                <a:sym typeface="Roboto"/>
              </a:rPr>
              <a:t>[[595 206]</a:t>
            </a:r>
          </a:p>
          <a:p>
            <a:pPr marL="457200" lvl="1" indent="0">
              <a:buClr>
                <a:schemeClr val="bg1"/>
              </a:buClr>
            </a:pPr>
            <a:r>
              <a:rPr lang="en-US" sz="1200" dirty="0">
                <a:latin typeface="Roboto"/>
                <a:ea typeface="Roboto"/>
                <a:cs typeface="Roboto"/>
                <a:sym typeface="Roboto"/>
              </a:rPr>
              <a:t> [ 42 759]]</a:t>
            </a:r>
          </a:p>
          <a:p>
            <a:pPr marL="457200" lvl="1" indent="0">
              <a:buClr>
                <a:schemeClr val="bg1"/>
              </a:buClr>
            </a:pPr>
            <a:endParaRPr lang="en-US" sz="1200" dirty="0">
              <a:latin typeface="Roboto"/>
              <a:ea typeface="Roboto"/>
              <a:cs typeface="Roboto"/>
              <a:sym typeface="Roboto"/>
            </a:endParaRPr>
          </a:p>
          <a:p>
            <a:pPr marL="171450" indent="-171450">
              <a:buClr>
                <a:schemeClr val="bg1"/>
              </a:buClr>
              <a:buFont typeface="Arial" panose="020B0604020202020204" pitchFamily="34" charset="0"/>
              <a:buChar char="•"/>
            </a:pPr>
            <a:r>
              <a:rPr lang="en-US" sz="1200" dirty="0"/>
              <a:t>Classification Report :</a:t>
            </a:r>
            <a:endParaRPr lang="en-US" sz="1200" dirty="0">
              <a:latin typeface="Roboto"/>
              <a:ea typeface="Roboto"/>
              <a:cs typeface="Roboto"/>
              <a:sym typeface="Roboto"/>
            </a:endParaRPr>
          </a:p>
          <a:p>
            <a:pPr marL="285750" indent="-285750">
              <a:buClr>
                <a:schemeClr val="bg1"/>
              </a:buClr>
              <a:buFont typeface="Arial" panose="020B0604020202020204" pitchFamily="34" charset="0"/>
              <a:buChar char="•"/>
            </a:pPr>
            <a:endParaRPr lang="en-IN" sz="700" dirty="0">
              <a:latin typeface="Roboto"/>
              <a:ea typeface="Roboto"/>
              <a:cs typeface="Roboto"/>
              <a:sym typeface="Roboto"/>
            </a:endParaRPr>
          </a:p>
          <a:p>
            <a:pPr marL="0" indent="0">
              <a:buClr>
                <a:schemeClr val="bg1"/>
              </a:buClr>
            </a:pPr>
            <a:endParaRPr lang="en-US" sz="1200" dirty="0">
              <a:latin typeface="Roboto"/>
              <a:ea typeface="Roboto"/>
              <a:cs typeface="Roboto"/>
              <a:sym typeface="Roboto"/>
            </a:endParaRPr>
          </a:p>
          <a:p>
            <a:pPr marL="0" indent="0">
              <a:buClr>
                <a:schemeClr val="bg1"/>
              </a:buClr>
            </a:pPr>
            <a:endParaRPr sz="700" dirty="0">
              <a:latin typeface="Roboto"/>
              <a:ea typeface="Roboto"/>
              <a:cs typeface="Roboto"/>
              <a:sym typeface="Roboto"/>
            </a:endParaRPr>
          </a:p>
        </p:txBody>
      </p:sp>
      <p:sp>
        <p:nvSpPr>
          <p:cNvPr id="480" name="Google Shape;480;p65"/>
          <p:cNvSpPr txBox="1">
            <a:spLocks noGrp="1"/>
          </p:cNvSpPr>
          <p:nvPr>
            <p:ph type="title" idx="2"/>
          </p:nvPr>
        </p:nvSpPr>
        <p:spPr>
          <a:xfrm>
            <a:off x="4744814" y="324224"/>
            <a:ext cx="1364400" cy="61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6" name="Picture 5">
            <a:extLst>
              <a:ext uri="{FF2B5EF4-FFF2-40B4-BE49-F238E27FC236}">
                <a16:creationId xmlns:a16="http://schemas.microsoft.com/office/drawing/2014/main" id="{7BF1E90B-30A7-4E46-B4E7-07C6E795FEF2}"/>
              </a:ext>
            </a:extLst>
          </p:cNvPr>
          <p:cNvPicPr>
            <a:picLocks noChangeAspect="1"/>
          </p:cNvPicPr>
          <p:nvPr/>
        </p:nvPicPr>
        <p:blipFill rotWithShape="1">
          <a:blip r:embed="rId4"/>
          <a:srcRect l="15392" t="40108" r="50000" b="17826"/>
          <a:stretch/>
        </p:blipFill>
        <p:spPr>
          <a:xfrm>
            <a:off x="279895" y="433541"/>
            <a:ext cx="4220543" cy="4464462"/>
          </a:xfrm>
          <a:prstGeom prst="rect">
            <a:avLst/>
          </a:prstGeom>
        </p:spPr>
      </p:pic>
      <p:sp>
        <p:nvSpPr>
          <p:cNvPr id="12" name="Rectangle 11">
            <a:extLst>
              <a:ext uri="{FF2B5EF4-FFF2-40B4-BE49-F238E27FC236}">
                <a16:creationId xmlns:a16="http://schemas.microsoft.com/office/drawing/2014/main" id="{836D01B4-C4A4-4D84-86FC-2C1689B972B6}"/>
              </a:ext>
            </a:extLst>
          </p:cNvPr>
          <p:cNvSpPr/>
          <p:nvPr/>
        </p:nvSpPr>
        <p:spPr>
          <a:xfrm>
            <a:off x="7780958" y="3395207"/>
            <a:ext cx="333955" cy="222636"/>
          </a:xfrm>
          <a:prstGeom prst="rect">
            <a:avLst/>
          </a:prstGeom>
          <a:solidFill>
            <a:srgbClr val="FF0000">
              <a:alpha val="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4342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gtEl>
                                        <p:attrNameLst>
                                          <p:attrName>style.visibility</p:attrName>
                                        </p:attrNameLst>
                                      </p:cBhvr>
                                      <p:to>
                                        <p:strVal val="visible"/>
                                      </p:to>
                                    </p:set>
                                    <p:animEffect transition="in" filter="fade">
                                      <p:cBhvr>
                                        <p:cTn id="13" dur="10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62"/>
          <p:cNvSpPr txBox="1">
            <a:spLocks noGrp="1"/>
          </p:cNvSpPr>
          <p:nvPr>
            <p:ph type="subTitle" idx="1"/>
          </p:nvPr>
        </p:nvSpPr>
        <p:spPr>
          <a:xfrm>
            <a:off x="-1670576" y="166977"/>
            <a:ext cx="10655548" cy="7951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800" dirty="0"/>
              <a:t>Top 20 important features (Random Forest Classifier)</a:t>
            </a:r>
            <a:endParaRPr sz="2800" dirty="0"/>
          </a:p>
        </p:txBody>
      </p:sp>
      <p:pic>
        <p:nvPicPr>
          <p:cNvPr id="10" name="Picture 9" descr="Chart&#10;&#10;Description automatically generated with medium confidence">
            <a:extLst>
              <a:ext uri="{FF2B5EF4-FFF2-40B4-BE49-F238E27FC236}">
                <a16:creationId xmlns:a16="http://schemas.microsoft.com/office/drawing/2014/main" id="{298B1556-B079-4E97-9582-A90556FC154D}"/>
              </a:ext>
            </a:extLst>
          </p:cNvPr>
          <p:cNvPicPr>
            <a:picLocks noChangeAspect="1"/>
          </p:cNvPicPr>
          <p:nvPr/>
        </p:nvPicPr>
        <p:blipFill>
          <a:blip r:embed="rId3"/>
          <a:stretch>
            <a:fillRect/>
          </a:stretch>
        </p:blipFill>
        <p:spPr>
          <a:xfrm>
            <a:off x="103367" y="1175613"/>
            <a:ext cx="8881605" cy="3889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319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11" name="Picture 10">
            <a:extLst>
              <a:ext uri="{FF2B5EF4-FFF2-40B4-BE49-F238E27FC236}">
                <a16:creationId xmlns:a16="http://schemas.microsoft.com/office/drawing/2014/main" id="{9FDD6B88-CBFF-4553-B52E-D5819CAD44C8}"/>
              </a:ext>
            </a:extLst>
          </p:cNvPr>
          <p:cNvPicPr>
            <a:picLocks noChangeAspect="1"/>
          </p:cNvPicPr>
          <p:nvPr/>
        </p:nvPicPr>
        <p:blipFill rotWithShape="1">
          <a:blip r:embed="rId3"/>
          <a:srcRect l="16956" t="44690" r="50000" b="33867"/>
          <a:stretch/>
        </p:blipFill>
        <p:spPr>
          <a:xfrm>
            <a:off x="4744814" y="2719346"/>
            <a:ext cx="4241978" cy="1786146"/>
          </a:xfrm>
          <a:prstGeom prst="rect">
            <a:avLst/>
          </a:prstGeom>
        </p:spPr>
      </p:pic>
      <p:sp>
        <p:nvSpPr>
          <p:cNvPr id="477" name="Google Shape;477;p65"/>
          <p:cNvSpPr/>
          <p:nvPr/>
        </p:nvSpPr>
        <p:spPr>
          <a:xfrm>
            <a:off x="4744814" y="134659"/>
            <a:ext cx="798900" cy="749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5"/>
          <p:cNvSpPr txBox="1">
            <a:spLocks noGrp="1"/>
          </p:cNvSpPr>
          <p:nvPr>
            <p:ph type="title"/>
          </p:nvPr>
        </p:nvSpPr>
        <p:spPr>
          <a:xfrm>
            <a:off x="5543713" y="48225"/>
            <a:ext cx="3320391" cy="813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t>Gradient Boosting Classifier</a:t>
            </a:r>
            <a:br>
              <a:rPr lang="en-US" sz="2400" dirty="0"/>
            </a:br>
            <a:endParaRPr sz="2400" dirty="0"/>
          </a:p>
        </p:txBody>
      </p:sp>
      <p:sp>
        <p:nvSpPr>
          <p:cNvPr id="479" name="Google Shape;479;p65"/>
          <p:cNvSpPr txBox="1">
            <a:spLocks noGrp="1"/>
          </p:cNvSpPr>
          <p:nvPr>
            <p:ph type="subTitle" idx="1"/>
          </p:nvPr>
        </p:nvSpPr>
        <p:spPr>
          <a:xfrm>
            <a:off x="4461811" y="906401"/>
            <a:ext cx="4898005" cy="35990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SzPts val="1100"/>
              <a:buFont typeface="Arial" panose="020B0604020202020204" pitchFamily="34" charset="0"/>
              <a:buChar char="•"/>
            </a:pPr>
            <a:r>
              <a:rPr lang="en-US" sz="1200" dirty="0"/>
              <a:t>Accuracy of GBM on test set is 0.781</a:t>
            </a:r>
          </a:p>
          <a:p>
            <a:pPr marL="171450" lvl="0" indent="-171450" algn="l" rtl="0">
              <a:spcBef>
                <a:spcPts val="0"/>
              </a:spcBef>
              <a:spcAft>
                <a:spcPts val="0"/>
              </a:spcAft>
              <a:buClr>
                <a:schemeClr val="bg1"/>
              </a:buClr>
              <a:buSzPts val="1100"/>
              <a:buFont typeface="Arial" panose="020B0604020202020204" pitchFamily="34" charset="0"/>
              <a:buChar char="•"/>
            </a:pPr>
            <a:endParaRPr lang="en-US" sz="1200" dirty="0"/>
          </a:p>
          <a:p>
            <a:pPr marL="171450" lvl="0" indent="-171450">
              <a:buClr>
                <a:schemeClr val="bg1"/>
              </a:buClr>
              <a:buFont typeface="Arial" panose="020B0604020202020204" pitchFamily="34" charset="0"/>
              <a:buChar char="•"/>
            </a:pPr>
            <a:r>
              <a:rPr lang="en-US" sz="1200" dirty="0"/>
              <a:t>With hyperparametric tuning, maximum train &amp; test accuracy obtained with (</a:t>
            </a:r>
            <a:r>
              <a:rPr lang="en-US" sz="1200" dirty="0" err="1"/>
              <a:t>learning_rate</a:t>
            </a:r>
            <a:r>
              <a:rPr lang="en-US" sz="1200" dirty="0"/>
              <a:t>=0.05,n_estimators = 1250 , </a:t>
            </a:r>
            <a:r>
              <a:rPr lang="en-US" sz="1200" dirty="0" err="1"/>
              <a:t>max_depth</a:t>
            </a:r>
            <a:r>
              <a:rPr lang="en-US" sz="1200" dirty="0"/>
              <a:t>=7, </a:t>
            </a:r>
            <a:r>
              <a:rPr lang="en-US" sz="1200" dirty="0" err="1"/>
              <a:t>min_samples_split</a:t>
            </a:r>
            <a:r>
              <a:rPr lang="en-US" sz="1200" dirty="0"/>
              <a:t>=10,                                </a:t>
            </a:r>
            <a:r>
              <a:rPr lang="en-US" sz="1200" dirty="0" err="1"/>
              <a:t>min_samples_leaf</a:t>
            </a:r>
            <a:r>
              <a:rPr lang="en-US" sz="1200" dirty="0"/>
              <a:t>=1,max_features=7 ,subsample=0.8, </a:t>
            </a:r>
            <a:r>
              <a:rPr lang="en-US" sz="1200" dirty="0" err="1"/>
              <a:t>random_state</a:t>
            </a:r>
            <a:r>
              <a:rPr lang="en-US" sz="1200" dirty="0"/>
              <a:t>=10)</a:t>
            </a:r>
          </a:p>
          <a:p>
            <a:pPr marL="171450" lvl="0" indent="-171450">
              <a:buClr>
                <a:schemeClr val="bg1"/>
              </a:buClr>
              <a:buFont typeface="Arial" panose="020B0604020202020204" pitchFamily="34" charset="0"/>
              <a:buChar char="•"/>
            </a:pPr>
            <a:endParaRPr lang="en-US" sz="1200" dirty="0"/>
          </a:p>
          <a:p>
            <a:pPr marL="171450" lvl="0" indent="-171450">
              <a:buClr>
                <a:schemeClr val="bg1"/>
              </a:buClr>
              <a:buFont typeface="Arial" panose="020B0604020202020204" pitchFamily="34" charset="0"/>
              <a:buChar char="•"/>
            </a:pPr>
            <a:r>
              <a:rPr lang="en-US" sz="1200" dirty="0"/>
              <a:t>Classification Report :</a:t>
            </a:r>
          </a:p>
          <a:p>
            <a:pPr marL="457200" lvl="1" indent="0">
              <a:buClr>
                <a:schemeClr val="bg1"/>
              </a:buClr>
            </a:pPr>
            <a:endParaRPr lang="en-US" sz="1200" dirty="0">
              <a:latin typeface="Roboto"/>
              <a:ea typeface="Roboto"/>
              <a:cs typeface="Roboto"/>
              <a:sym typeface="Roboto"/>
            </a:endParaRPr>
          </a:p>
          <a:p>
            <a:pPr marL="285750" indent="-285750">
              <a:buClr>
                <a:schemeClr val="bg1"/>
              </a:buClr>
              <a:buFont typeface="Arial" panose="020B0604020202020204" pitchFamily="34" charset="0"/>
              <a:buChar char="•"/>
            </a:pPr>
            <a:endParaRPr lang="en-IN" sz="700" dirty="0">
              <a:latin typeface="Roboto"/>
              <a:ea typeface="Roboto"/>
              <a:cs typeface="Roboto"/>
              <a:sym typeface="Roboto"/>
            </a:endParaRPr>
          </a:p>
          <a:p>
            <a:pPr marL="0" indent="0">
              <a:buClr>
                <a:schemeClr val="bg1"/>
              </a:buClr>
            </a:pPr>
            <a:endParaRPr lang="en-US" sz="1200" dirty="0">
              <a:latin typeface="Roboto"/>
              <a:ea typeface="Roboto"/>
              <a:cs typeface="Roboto"/>
              <a:sym typeface="Roboto"/>
            </a:endParaRPr>
          </a:p>
          <a:p>
            <a:pPr marL="0" indent="0">
              <a:buClr>
                <a:schemeClr val="bg1"/>
              </a:buClr>
            </a:pPr>
            <a:endParaRPr sz="700" dirty="0">
              <a:latin typeface="Roboto"/>
              <a:ea typeface="Roboto"/>
              <a:cs typeface="Roboto"/>
              <a:sym typeface="Roboto"/>
            </a:endParaRPr>
          </a:p>
        </p:txBody>
      </p:sp>
      <p:sp>
        <p:nvSpPr>
          <p:cNvPr id="480" name="Google Shape;480;p65"/>
          <p:cNvSpPr txBox="1">
            <a:spLocks noGrp="1"/>
          </p:cNvSpPr>
          <p:nvPr>
            <p:ph type="title" idx="2"/>
          </p:nvPr>
        </p:nvSpPr>
        <p:spPr>
          <a:xfrm>
            <a:off x="4744814" y="168313"/>
            <a:ext cx="1364400" cy="61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2" name="Rectangle 11">
            <a:extLst>
              <a:ext uri="{FF2B5EF4-FFF2-40B4-BE49-F238E27FC236}">
                <a16:creationId xmlns:a16="http://schemas.microsoft.com/office/drawing/2014/main" id="{836D01B4-C4A4-4D84-86FC-2C1689B972B6}"/>
              </a:ext>
            </a:extLst>
          </p:cNvPr>
          <p:cNvSpPr/>
          <p:nvPr/>
        </p:nvSpPr>
        <p:spPr>
          <a:xfrm>
            <a:off x="7768427" y="3124863"/>
            <a:ext cx="365760" cy="214685"/>
          </a:xfrm>
          <a:prstGeom prst="rect">
            <a:avLst/>
          </a:prstGeom>
          <a:solidFill>
            <a:srgbClr val="FF0000">
              <a:alpha val="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descr="Line chart&#10;&#10;Description automatically generated with medium confidence">
            <a:extLst>
              <a:ext uri="{FF2B5EF4-FFF2-40B4-BE49-F238E27FC236}">
                <a16:creationId xmlns:a16="http://schemas.microsoft.com/office/drawing/2014/main" id="{9E3ACAAF-9FA6-4E4C-B0E1-EF56742DF700}"/>
              </a:ext>
            </a:extLst>
          </p:cNvPr>
          <p:cNvPicPr>
            <a:picLocks noChangeAspect="1"/>
          </p:cNvPicPr>
          <p:nvPr/>
        </p:nvPicPr>
        <p:blipFill>
          <a:blip r:embed="rId4"/>
          <a:stretch>
            <a:fillRect/>
          </a:stretch>
        </p:blipFill>
        <p:spPr>
          <a:xfrm>
            <a:off x="236085" y="746067"/>
            <a:ext cx="4163102" cy="3919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23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gtEl>
                                        <p:attrNameLst>
                                          <p:attrName>style.visibility</p:attrName>
                                        </p:attrNameLst>
                                      </p:cBhvr>
                                      <p:to>
                                        <p:strVal val="visible"/>
                                      </p:to>
                                    </p:set>
                                    <p:animEffect transition="in" filter="fade">
                                      <p:cBhvr>
                                        <p:cTn id="13" dur="10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62"/>
          <p:cNvSpPr txBox="1">
            <a:spLocks noGrp="1"/>
          </p:cNvSpPr>
          <p:nvPr>
            <p:ph type="subTitle" idx="1"/>
          </p:nvPr>
        </p:nvSpPr>
        <p:spPr>
          <a:xfrm>
            <a:off x="-1511548" y="71562"/>
            <a:ext cx="10655548" cy="7951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800" dirty="0"/>
              <a:t>Top 20 Important Features (Gradient Boosting Classifier)</a:t>
            </a:r>
            <a:endParaRPr sz="2800" dirty="0"/>
          </a:p>
        </p:txBody>
      </p:sp>
      <p:pic>
        <p:nvPicPr>
          <p:cNvPr id="3" name="Picture 2" descr="Chart&#10;&#10;Description automatically generated with low confidence">
            <a:extLst>
              <a:ext uri="{FF2B5EF4-FFF2-40B4-BE49-F238E27FC236}">
                <a16:creationId xmlns:a16="http://schemas.microsoft.com/office/drawing/2014/main" id="{5DC40832-732B-4C74-A046-36C8BBBC4110}"/>
              </a:ext>
            </a:extLst>
          </p:cNvPr>
          <p:cNvPicPr>
            <a:picLocks noChangeAspect="1"/>
          </p:cNvPicPr>
          <p:nvPr/>
        </p:nvPicPr>
        <p:blipFill rotWithShape="1">
          <a:blip r:embed="rId3"/>
          <a:srcRect t="3544"/>
          <a:stretch/>
        </p:blipFill>
        <p:spPr>
          <a:xfrm>
            <a:off x="381663" y="1041621"/>
            <a:ext cx="8380674" cy="3894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1034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9" name="Picture 8">
            <a:extLst>
              <a:ext uri="{FF2B5EF4-FFF2-40B4-BE49-F238E27FC236}">
                <a16:creationId xmlns:a16="http://schemas.microsoft.com/office/drawing/2014/main" id="{C66C6C2B-466E-4D70-99D0-7CE7AFFDF4FE}"/>
              </a:ext>
            </a:extLst>
          </p:cNvPr>
          <p:cNvPicPr>
            <a:picLocks noChangeAspect="1"/>
          </p:cNvPicPr>
          <p:nvPr/>
        </p:nvPicPr>
        <p:blipFill rotWithShape="1">
          <a:blip r:embed="rId3"/>
          <a:srcRect l="15913" t="37874" r="49658" b="38937"/>
          <a:stretch/>
        </p:blipFill>
        <p:spPr>
          <a:xfrm>
            <a:off x="4744814" y="2571750"/>
            <a:ext cx="4241978" cy="2124620"/>
          </a:xfrm>
          <a:prstGeom prst="rect">
            <a:avLst/>
          </a:prstGeom>
        </p:spPr>
      </p:pic>
      <p:sp>
        <p:nvSpPr>
          <p:cNvPr id="477" name="Google Shape;477;p65"/>
          <p:cNvSpPr/>
          <p:nvPr/>
        </p:nvSpPr>
        <p:spPr>
          <a:xfrm>
            <a:off x="4744814" y="134659"/>
            <a:ext cx="798900" cy="749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5"/>
          <p:cNvSpPr txBox="1">
            <a:spLocks noGrp="1"/>
          </p:cNvSpPr>
          <p:nvPr>
            <p:ph type="title"/>
          </p:nvPr>
        </p:nvSpPr>
        <p:spPr>
          <a:xfrm>
            <a:off x="5543713" y="168313"/>
            <a:ext cx="3320391" cy="813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200" dirty="0"/>
              <a:t>Xgboost</a:t>
            </a:r>
            <a:r>
              <a:rPr lang="en-US" sz="2400" dirty="0"/>
              <a:t> </a:t>
            </a:r>
            <a:br>
              <a:rPr lang="en-US" sz="2400" dirty="0"/>
            </a:br>
            <a:endParaRPr sz="2400" dirty="0"/>
          </a:p>
        </p:txBody>
      </p:sp>
      <p:sp>
        <p:nvSpPr>
          <p:cNvPr id="479" name="Google Shape;479;p65"/>
          <p:cNvSpPr txBox="1">
            <a:spLocks noGrp="1"/>
          </p:cNvSpPr>
          <p:nvPr>
            <p:ph type="subTitle" idx="1"/>
          </p:nvPr>
        </p:nvSpPr>
        <p:spPr>
          <a:xfrm>
            <a:off x="4461811" y="906401"/>
            <a:ext cx="4898005" cy="35990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SzPts val="1100"/>
              <a:buFont typeface="Arial" panose="020B0604020202020204" pitchFamily="34" charset="0"/>
              <a:buChar char="•"/>
            </a:pPr>
            <a:r>
              <a:rPr lang="en-US" sz="1200" dirty="0"/>
              <a:t>Accuracy of Xgboost on test set is 0.85</a:t>
            </a:r>
          </a:p>
          <a:p>
            <a:pPr marL="171450" lvl="0" indent="-171450" algn="l" rtl="0">
              <a:spcBef>
                <a:spcPts val="0"/>
              </a:spcBef>
              <a:spcAft>
                <a:spcPts val="0"/>
              </a:spcAft>
              <a:buClr>
                <a:schemeClr val="bg1"/>
              </a:buClr>
              <a:buSzPts val="1100"/>
              <a:buFont typeface="Arial" panose="020B0604020202020204" pitchFamily="34" charset="0"/>
              <a:buChar char="•"/>
            </a:pPr>
            <a:endParaRPr lang="en-US" sz="1200" dirty="0"/>
          </a:p>
          <a:p>
            <a:pPr marL="171450" lvl="0" indent="-171450">
              <a:buClr>
                <a:schemeClr val="bg1"/>
              </a:buClr>
              <a:buFont typeface="Arial" panose="020B0604020202020204" pitchFamily="34" charset="0"/>
              <a:buChar char="•"/>
            </a:pPr>
            <a:r>
              <a:rPr lang="en-US" sz="1200" dirty="0"/>
              <a:t>With hyperparametric tuning, maximum train &amp; test accuracy obtained with(</a:t>
            </a:r>
            <a:r>
              <a:rPr lang="en-US" sz="1200" dirty="0" err="1"/>
              <a:t>max_depth</a:t>
            </a:r>
            <a:r>
              <a:rPr lang="en-US" sz="1200" dirty="0"/>
              <a:t>=2,subsample=0.8, </a:t>
            </a:r>
            <a:r>
              <a:rPr lang="en-US" sz="1200" dirty="0" err="1"/>
              <a:t>n_estimators</a:t>
            </a:r>
            <a:r>
              <a:rPr lang="en-US" sz="1200" dirty="0"/>
              <a:t>=800 ,learning_rate=0.1,min_child_weight=1,random_state=0,reg_alpha=1,reg_lambda=0)</a:t>
            </a:r>
          </a:p>
          <a:p>
            <a:pPr marL="171450" lvl="0" indent="-171450">
              <a:buClr>
                <a:schemeClr val="bg1"/>
              </a:buClr>
              <a:buFont typeface="Arial" panose="020B0604020202020204" pitchFamily="34" charset="0"/>
              <a:buChar char="•"/>
            </a:pPr>
            <a:endParaRPr lang="en-US" sz="1200" dirty="0"/>
          </a:p>
          <a:p>
            <a:pPr marL="171450" lvl="0" indent="-171450">
              <a:buClr>
                <a:schemeClr val="bg1"/>
              </a:buClr>
              <a:buFont typeface="Arial" panose="020B0604020202020204" pitchFamily="34" charset="0"/>
              <a:buChar char="•"/>
            </a:pPr>
            <a:r>
              <a:rPr lang="en-US" sz="1200" dirty="0"/>
              <a:t>Classification Report :</a:t>
            </a:r>
          </a:p>
          <a:p>
            <a:pPr marL="457200" lvl="1" indent="0">
              <a:buClr>
                <a:schemeClr val="bg1"/>
              </a:buClr>
            </a:pPr>
            <a:endParaRPr lang="en-US" sz="1200" dirty="0">
              <a:latin typeface="Roboto"/>
              <a:ea typeface="Roboto"/>
              <a:cs typeface="Roboto"/>
              <a:sym typeface="Roboto"/>
            </a:endParaRPr>
          </a:p>
          <a:p>
            <a:pPr marL="285750" indent="-285750">
              <a:buClr>
                <a:schemeClr val="bg1"/>
              </a:buClr>
              <a:buFont typeface="Arial" panose="020B0604020202020204" pitchFamily="34" charset="0"/>
              <a:buChar char="•"/>
            </a:pPr>
            <a:endParaRPr lang="en-IN" sz="700" dirty="0">
              <a:latin typeface="Roboto"/>
              <a:ea typeface="Roboto"/>
              <a:cs typeface="Roboto"/>
              <a:sym typeface="Roboto"/>
            </a:endParaRPr>
          </a:p>
          <a:p>
            <a:pPr marL="0" indent="0">
              <a:buClr>
                <a:schemeClr val="bg1"/>
              </a:buClr>
            </a:pPr>
            <a:endParaRPr lang="en-US" sz="1200" dirty="0">
              <a:latin typeface="Roboto"/>
              <a:ea typeface="Roboto"/>
              <a:cs typeface="Roboto"/>
              <a:sym typeface="Roboto"/>
            </a:endParaRPr>
          </a:p>
          <a:p>
            <a:pPr marL="0" indent="0">
              <a:buClr>
                <a:schemeClr val="bg1"/>
              </a:buClr>
            </a:pPr>
            <a:endParaRPr sz="700" dirty="0">
              <a:latin typeface="Roboto"/>
              <a:ea typeface="Roboto"/>
              <a:cs typeface="Roboto"/>
              <a:sym typeface="Roboto"/>
            </a:endParaRPr>
          </a:p>
        </p:txBody>
      </p:sp>
      <p:sp>
        <p:nvSpPr>
          <p:cNvPr id="480" name="Google Shape;480;p65"/>
          <p:cNvSpPr txBox="1">
            <a:spLocks noGrp="1"/>
          </p:cNvSpPr>
          <p:nvPr>
            <p:ph type="title" idx="2"/>
          </p:nvPr>
        </p:nvSpPr>
        <p:spPr>
          <a:xfrm>
            <a:off x="4744814" y="168313"/>
            <a:ext cx="1364400" cy="61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2" name="Rectangle 11">
            <a:extLst>
              <a:ext uri="{FF2B5EF4-FFF2-40B4-BE49-F238E27FC236}">
                <a16:creationId xmlns:a16="http://schemas.microsoft.com/office/drawing/2014/main" id="{836D01B4-C4A4-4D84-86FC-2C1689B972B6}"/>
              </a:ext>
            </a:extLst>
          </p:cNvPr>
          <p:cNvSpPr/>
          <p:nvPr/>
        </p:nvSpPr>
        <p:spPr>
          <a:xfrm>
            <a:off x="7776378" y="3085108"/>
            <a:ext cx="365760" cy="230588"/>
          </a:xfrm>
          <a:prstGeom prst="rect">
            <a:avLst/>
          </a:prstGeom>
          <a:solidFill>
            <a:srgbClr val="FF0000">
              <a:alpha val="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1" name="Picture 10" descr="Line chart&#10;&#10;Description automatically generated">
            <a:extLst>
              <a:ext uri="{FF2B5EF4-FFF2-40B4-BE49-F238E27FC236}">
                <a16:creationId xmlns:a16="http://schemas.microsoft.com/office/drawing/2014/main" id="{AE09C827-4EFF-4FDE-BCE3-7C57926F735E}"/>
              </a:ext>
            </a:extLst>
          </p:cNvPr>
          <p:cNvPicPr>
            <a:picLocks noChangeAspect="1"/>
          </p:cNvPicPr>
          <p:nvPr/>
        </p:nvPicPr>
        <p:blipFill>
          <a:blip r:embed="rId4"/>
          <a:stretch>
            <a:fillRect/>
          </a:stretch>
        </p:blipFill>
        <p:spPr>
          <a:xfrm>
            <a:off x="199470" y="1097280"/>
            <a:ext cx="4172320" cy="3599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921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gtEl>
                                        <p:attrNameLst>
                                          <p:attrName>style.visibility</p:attrName>
                                        </p:attrNameLst>
                                      </p:cBhvr>
                                      <p:to>
                                        <p:strVal val="visible"/>
                                      </p:to>
                                    </p:set>
                                    <p:animEffect transition="in" filter="fade">
                                      <p:cBhvr>
                                        <p:cTn id="13" dur="10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62"/>
          <p:cNvSpPr txBox="1">
            <a:spLocks noGrp="1"/>
          </p:cNvSpPr>
          <p:nvPr>
            <p:ph type="subTitle" idx="1"/>
          </p:nvPr>
        </p:nvSpPr>
        <p:spPr>
          <a:xfrm>
            <a:off x="-2950734" y="158032"/>
            <a:ext cx="10655548" cy="7951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800" dirty="0"/>
              <a:t>Top 20 Important Features (Xgboost)</a:t>
            </a:r>
            <a:endParaRPr sz="2800" dirty="0"/>
          </a:p>
        </p:txBody>
      </p:sp>
      <p:pic>
        <p:nvPicPr>
          <p:cNvPr id="6" name="Picture 5" descr="A picture containing rectangle&#10;&#10;Description automatically generated">
            <a:extLst>
              <a:ext uri="{FF2B5EF4-FFF2-40B4-BE49-F238E27FC236}">
                <a16:creationId xmlns:a16="http://schemas.microsoft.com/office/drawing/2014/main" id="{FA3A53AE-313C-43EC-9BEF-8A3E13161089}"/>
              </a:ext>
            </a:extLst>
          </p:cNvPr>
          <p:cNvPicPr>
            <a:picLocks noChangeAspect="1"/>
          </p:cNvPicPr>
          <p:nvPr/>
        </p:nvPicPr>
        <p:blipFill>
          <a:blip r:embed="rId3"/>
          <a:stretch>
            <a:fillRect/>
          </a:stretch>
        </p:blipFill>
        <p:spPr>
          <a:xfrm>
            <a:off x="111318" y="953163"/>
            <a:ext cx="8841851" cy="403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71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9"/>
          <p:cNvSpPr txBox="1">
            <a:spLocks noGrp="1"/>
          </p:cNvSpPr>
          <p:nvPr>
            <p:ph type="title"/>
          </p:nvPr>
        </p:nvSpPr>
        <p:spPr>
          <a:xfrm>
            <a:off x="4041028" y="404700"/>
            <a:ext cx="4226961" cy="36809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Description:</a:t>
            </a:r>
            <a:endParaRPr dirty="0"/>
          </a:p>
        </p:txBody>
      </p:sp>
      <p:sp>
        <p:nvSpPr>
          <p:cNvPr id="434" name="Google Shape;434;p59"/>
          <p:cNvSpPr txBox="1">
            <a:spLocks noGrp="1"/>
          </p:cNvSpPr>
          <p:nvPr>
            <p:ph type="subTitle" idx="1"/>
          </p:nvPr>
        </p:nvSpPr>
        <p:spPr>
          <a:xfrm>
            <a:off x="4067922" y="888946"/>
            <a:ext cx="4584978" cy="3759894"/>
          </a:xfrm>
          <a:prstGeom prst="rect">
            <a:avLst/>
          </a:prstGeom>
        </p:spPr>
        <p:txBody>
          <a:bodyPr spcFirstLastPara="1" wrap="square" lIns="91425" tIns="91425" rIns="91425" bIns="91425" anchor="t" anchorCtr="0">
            <a:noAutofit/>
          </a:bodyPr>
          <a:lstStyle/>
          <a:p>
            <a:pPr marL="0" lvl="0" indent="0">
              <a:buClr>
                <a:schemeClr val="dk1"/>
              </a:buClr>
            </a:pPr>
            <a:r>
              <a:rPr lang="en-US" sz="1200" dirty="0"/>
              <a:t>Clearwater State University offers a wide variety of degree</a:t>
            </a:r>
          </a:p>
          <a:p>
            <a:pPr marL="0" lvl="0" indent="0">
              <a:buClr>
                <a:schemeClr val="dk1"/>
              </a:buClr>
            </a:pPr>
            <a:r>
              <a:rPr lang="en-US" sz="1200" dirty="0"/>
              <a:t>programs, from online degrees to a doctorate in education.</a:t>
            </a:r>
          </a:p>
          <a:p>
            <a:pPr marL="0" lvl="0" indent="0">
              <a:buClr>
                <a:schemeClr val="dk1"/>
              </a:buClr>
            </a:pPr>
            <a:r>
              <a:rPr lang="en-US" sz="1200" dirty="0"/>
              <a:t>Programs are offered in the streams of the arts, education, business &amp; nursing.</a:t>
            </a:r>
          </a:p>
          <a:p>
            <a:pPr marL="0" lvl="0" indent="0">
              <a:buClr>
                <a:schemeClr val="dk1"/>
              </a:buClr>
            </a:pPr>
            <a:endParaRPr lang="en-US" sz="1200" dirty="0"/>
          </a:p>
          <a:p>
            <a:pPr marL="0" lvl="0" indent="0">
              <a:buClr>
                <a:schemeClr val="dk1"/>
              </a:buClr>
            </a:pPr>
            <a:r>
              <a:rPr lang="en-US" sz="1200" b="1" u="sng" dirty="0"/>
              <a:t>Project Aim </a:t>
            </a:r>
            <a:r>
              <a:rPr lang="en-US" sz="1200" dirty="0"/>
              <a:t>: Based on Dataset provided :</a:t>
            </a:r>
          </a:p>
          <a:p>
            <a:pPr marL="0" lvl="0" indent="0">
              <a:buClr>
                <a:schemeClr val="dk1"/>
              </a:buClr>
            </a:pPr>
            <a:r>
              <a:rPr lang="en-US" sz="1200" dirty="0"/>
              <a:t>1. Identify key drivers of early student attrition</a:t>
            </a:r>
          </a:p>
          <a:p>
            <a:pPr marL="0" lvl="0" indent="0">
              <a:buClr>
                <a:schemeClr val="dk1"/>
              </a:buClr>
            </a:pPr>
            <a:r>
              <a:rPr lang="en-US" sz="1200" dirty="0"/>
              <a:t>2. Build a predictive model to identify students with higher early attrition risk</a:t>
            </a:r>
          </a:p>
          <a:p>
            <a:pPr marL="0" lvl="0" indent="0">
              <a:buClr>
                <a:schemeClr val="dk1"/>
              </a:buClr>
            </a:pPr>
            <a:r>
              <a:rPr lang="en-US" sz="1200" dirty="0"/>
              <a:t>3. Recommend appropriate interventions based on the analysis in order to : </a:t>
            </a:r>
          </a:p>
          <a:p>
            <a:pPr marL="457200" lvl="1" indent="0">
              <a:buClr>
                <a:schemeClr val="dk1"/>
              </a:buClr>
            </a:pPr>
            <a:r>
              <a:rPr lang="en-US" sz="1200" dirty="0"/>
              <a:t>• Increase enrolment of students</a:t>
            </a:r>
          </a:p>
          <a:p>
            <a:pPr marL="457200" lvl="1" indent="0">
              <a:buClr>
                <a:schemeClr val="dk1"/>
              </a:buClr>
            </a:pPr>
            <a:r>
              <a:rPr lang="en-US" sz="1200" dirty="0"/>
              <a:t>• Improve retention, progression and graduation rates</a:t>
            </a:r>
          </a:p>
          <a:p>
            <a:pPr marL="457200" lvl="1" indent="0">
              <a:buClr>
                <a:schemeClr val="dk1"/>
              </a:buClr>
            </a:pPr>
            <a:r>
              <a:rPr lang="en-US" sz="1200" dirty="0"/>
              <a:t>• Recruit better academically qualified undergraduate and graduate students</a:t>
            </a:r>
          </a:p>
          <a:p>
            <a:pPr marL="457200" lvl="1" indent="0">
              <a:buClr>
                <a:schemeClr val="dk1"/>
              </a:buClr>
            </a:pPr>
            <a:r>
              <a:rPr lang="en-US" sz="1200" dirty="0"/>
              <a:t>• Increase external funding and recognition</a:t>
            </a:r>
            <a:endParaRPr sz="1200" dirty="0"/>
          </a:p>
        </p:txBody>
      </p:sp>
      <p:sp>
        <p:nvSpPr>
          <p:cNvPr id="435" name="Google Shape;435;p59"/>
          <p:cNvSpPr txBox="1">
            <a:spLocks noGrp="1"/>
          </p:cNvSpPr>
          <p:nvPr>
            <p:ph type="ctrTitle" idx="2"/>
          </p:nvPr>
        </p:nvSpPr>
        <p:spPr>
          <a:xfrm rot="-5400000">
            <a:off x="6374850" y="2460750"/>
            <a:ext cx="4334100" cy="22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cxnSp>
        <p:nvCxnSpPr>
          <p:cNvPr id="436" name="Google Shape;436;p59"/>
          <p:cNvCxnSpPr/>
          <p:nvPr/>
        </p:nvCxnSpPr>
        <p:spPr>
          <a:xfrm>
            <a:off x="8544550" y="1690375"/>
            <a:ext cx="0" cy="3518700"/>
          </a:xfrm>
          <a:prstGeom prst="straightConnector1">
            <a:avLst/>
          </a:prstGeom>
          <a:noFill/>
          <a:ln w="19050" cap="flat" cmpd="sng">
            <a:solidFill>
              <a:schemeClr val="accent1"/>
            </a:solidFill>
            <a:prstDash val="solid"/>
            <a:round/>
            <a:headEnd type="none" w="med" len="med"/>
            <a:tailEnd type="none" w="med" len="med"/>
          </a:ln>
        </p:spPr>
      </p:cxnSp>
      <p:pic>
        <p:nvPicPr>
          <p:cNvPr id="3" name="Picture 2" descr="A picture containing graphical user interface&#10;&#10;Description automatically generated">
            <a:extLst>
              <a:ext uri="{FF2B5EF4-FFF2-40B4-BE49-F238E27FC236}">
                <a16:creationId xmlns:a16="http://schemas.microsoft.com/office/drawing/2014/main" id="{372077B3-76C9-4FF4-8FD9-E2E0CB54D8DD}"/>
              </a:ext>
            </a:extLst>
          </p:cNvPr>
          <p:cNvPicPr>
            <a:picLocks noChangeAspect="1"/>
          </p:cNvPicPr>
          <p:nvPr/>
        </p:nvPicPr>
        <p:blipFill rotWithShape="1">
          <a:blip r:embed="rId3"/>
          <a:srcRect b="37554"/>
          <a:stretch/>
        </p:blipFill>
        <p:spPr>
          <a:xfrm>
            <a:off x="257093" y="639206"/>
            <a:ext cx="3621024" cy="37598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000"/>
                                        <p:tgtEl>
                                          <p:spTgt spid="434"/>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1000"/>
                                        <p:tgtEl>
                                          <p:spTgt spid="433"/>
                                        </p:tgtEl>
                                      </p:cBhvr>
                                    </p:animEffect>
                                  </p:childTnLst>
                                </p:cTn>
                              </p:par>
                              <p:par>
                                <p:cTn id="11" presetID="2" presetClass="entr" presetSubtype="4" fill="hold" nodeType="withEffect">
                                  <p:stCondLst>
                                    <p:cond delay="0"/>
                                  </p:stCondLst>
                                  <p:childTnLst>
                                    <p:set>
                                      <p:cBhvr>
                                        <p:cTn id="12" dur="1" fill="hold">
                                          <p:stCondLst>
                                            <p:cond delay="0"/>
                                          </p:stCondLst>
                                        </p:cTn>
                                        <p:tgtEl>
                                          <p:spTgt spid="436"/>
                                        </p:tgtEl>
                                        <p:attrNameLst>
                                          <p:attrName>style.visibility</p:attrName>
                                        </p:attrNameLst>
                                      </p:cBhvr>
                                      <p:to>
                                        <p:strVal val="visible"/>
                                      </p:to>
                                    </p:set>
                                    <p:anim calcmode="lin" valueType="num">
                                      <p:cBhvr additive="base">
                                        <p:cTn id="13" dur="1000"/>
                                        <p:tgtEl>
                                          <p:spTgt spid="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EA6E9231-B4C3-471F-8F9C-58A4BA2D5D1E}"/>
              </a:ext>
            </a:extLst>
          </p:cNvPr>
          <p:cNvPicPr>
            <a:picLocks noChangeAspect="1"/>
          </p:cNvPicPr>
          <p:nvPr/>
        </p:nvPicPr>
        <p:blipFill>
          <a:blip r:embed="rId3"/>
          <a:stretch>
            <a:fillRect/>
          </a:stretch>
        </p:blipFill>
        <p:spPr>
          <a:xfrm>
            <a:off x="444501" y="0"/>
            <a:ext cx="8098272" cy="5143500"/>
          </a:xfrm>
          <a:prstGeom prst="rect">
            <a:avLst/>
          </a:prstGeom>
          <a:blipFill>
            <a:blip r:embed="rId4"/>
            <a:tile tx="0" ty="0" sx="100000" sy="100000" flip="none" algn="tl"/>
          </a:blipFill>
        </p:spPr>
      </p:pic>
      <p:sp>
        <p:nvSpPr>
          <p:cNvPr id="767" name="Google Shape;767;p89"/>
          <p:cNvSpPr/>
          <p:nvPr/>
        </p:nvSpPr>
        <p:spPr>
          <a:xfrm>
            <a:off x="1352872" y="99609"/>
            <a:ext cx="6281530" cy="930693"/>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9"/>
          <p:cNvSpPr txBox="1">
            <a:spLocks noGrp="1"/>
          </p:cNvSpPr>
          <p:nvPr>
            <p:ph type="ctrTitle"/>
          </p:nvPr>
        </p:nvSpPr>
        <p:spPr>
          <a:xfrm flipH="1">
            <a:off x="1661822" y="-461183"/>
            <a:ext cx="8410811" cy="20522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5400" dirty="0">
                <a:solidFill>
                  <a:schemeClr val="accent1"/>
                </a:solidFill>
              </a:rPr>
              <a:t>Model Evaluation</a:t>
            </a:r>
            <a:endParaRPr sz="5400" dirty="0">
              <a:solidFill>
                <a:schemeClr val="accent1"/>
              </a:solidFill>
            </a:endParaRPr>
          </a:p>
        </p:txBody>
      </p:sp>
    </p:spTree>
    <p:extLst>
      <p:ext uri="{BB962C8B-B14F-4D97-AF65-F5344CB8AC3E}">
        <p14:creationId xmlns:p14="http://schemas.microsoft.com/office/powerpoint/2010/main" val="277451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12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7"/>
          <p:cNvSpPr txBox="1">
            <a:spLocks noGrp="1"/>
          </p:cNvSpPr>
          <p:nvPr>
            <p:ph type="ctrTitle"/>
          </p:nvPr>
        </p:nvSpPr>
        <p:spPr>
          <a:xfrm rot="-5400000">
            <a:off x="6575965" y="2460750"/>
            <a:ext cx="4334100" cy="22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dirty="0"/>
              <a:t>MODEL EVALUATION</a:t>
            </a:r>
            <a:endParaRPr dirty="0"/>
          </a:p>
        </p:txBody>
      </p:sp>
      <p:sp>
        <p:nvSpPr>
          <p:cNvPr id="1275" name="Google Shape;1275;p107"/>
          <p:cNvSpPr txBox="1">
            <a:spLocks noGrp="1"/>
          </p:cNvSpPr>
          <p:nvPr>
            <p:ph type="subTitle" idx="1"/>
          </p:nvPr>
        </p:nvSpPr>
        <p:spPr>
          <a:xfrm>
            <a:off x="3649649" y="373190"/>
            <a:ext cx="4982366" cy="1347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Since accuracy scores and AUC curves for all the 4 models are almost similar &amp; it didn’t seem logical to consider them as parameters for deciding model. Selected chosen F1 score from classification reports as the basis of the evaluation.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Ref below Classification grid for all the 4 models for outcome 0 (0 targets the event of students not returning back) : </a:t>
            </a:r>
          </a:p>
          <a:p>
            <a:pPr marL="0" lvl="0" indent="0" algn="l" rtl="0">
              <a:spcBef>
                <a:spcPts val="0"/>
              </a:spcBef>
              <a:spcAft>
                <a:spcPts val="0"/>
              </a:spcAft>
              <a:buClr>
                <a:schemeClr val="dk1"/>
              </a:buClr>
              <a:buSzPts val="1100"/>
              <a:buFont typeface="Arial"/>
              <a:buNone/>
            </a:pPr>
            <a:endParaRPr dirty="0"/>
          </a:p>
        </p:txBody>
      </p:sp>
      <p:cxnSp>
        <p:nvCxnSpPr>
          <p:cNvPr id="1283" name="Google Shape;1283;p107"/>
          <p:cNvCxnSpPr>
            <a:cxnSpLocks/>
          </p:cNvCxnSpPr>
          <p:nvPr/>
        </p:nvCxnSpPr>
        <p:spPr>
          <a:xfrm>
            <a:off x="8743015" y="1948069"/>
            <a:ext cx="0" cy="4152283"/>
          </a:xfrm>
          <a:prstGeom prst="straightConnector1">
            <a:avLst/>
          </a:prstGeom>
          <a:noFill/>
          <a:ln w="19050" cap="flat" cmpd="sng">
            <a:solidFill>
              <a:schemeClr val="accent1"/>
            </a:solidFill>
            <a:prstDash val="solid"/>
            <a:round/>
            <a:headEnd type="none" w="med" len="med"/>
            <a:tailEnd type="none" w="med" len="med"/>
          </a:ln>
        </p:spPr>
      </p:cxnSp>
      <p:sp>
        <p:nvSpPr>
          <p:cNvPr id="1284" name="Google Shape;1284;p107"/>
          <p:cNvSpPr txBox="1">
            <a:spLocks noGrp="1"/>
          </p:cNvSpPr>
          <p:nvPr>
            <p:ph type="title" idx="3"/>
          </p:nvPr>
        </p:nvSpPr>
        <p:spPr>
          <a:xfrm>
            <a:off x="0" y="173935"/>
            <a:ext cx="3779559" cy="248943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Based on F-1 score, selected </a:t>
            </a:r>
            <a:r>
              <a:rPr lang="en" sz="3200" u="sng" dirty="0"/>
              <a:t>Xgboost </a:t>
            </a:r>
            <a:r>
              <a:rPr lang="en" sz="3200" dirty="0"/>
              <a:t>as the basis for recommendations</a:t>
            </a:r>
            <a:endParaRPr sz="3200" dirty="0">
              <a:solidFill>
                <a:schemeClr val="accent1"/>
              </a:solidFill>
            </a:endParaRPr>
          </a:p>
        </p:txBody>
      </p:sp>
      <p:pic>
        <p:nvPicPr>
          <p:cNvPr id="22" name="Picture 21">
            <a:extLst>
              <a:ext uri="{FF2B5EF4-FFF2-40B4-BE49-F238E27FC236}">
                <a16:creationId xmlns:a16="http://schemas.microsoft.com/office/drawing/2014/main" id="{5FFD22E3-CE59-45EB-A423-5064A67B17EE}"/>
              </a:ext>
            </a:extLst>
          </p:cNvPr>
          <p:cNvPicPr>
            <a:picLocks noChangeAspect="1"/>
          </p:cNvPicPr>
          <p:nvPr/>
        </p:nvPicPr>
        <p:blipFill rotWithShape="1">
          <a:blip r:embed="rId3"/>
          <a:srcRect l="1826" t="18514" r="67245" b="67688"/>
          <a:stretch/>
        </p:blipFill>
        <p:spPr>
          <a:xfrm>
            <a:off x="3649649" y="1763205"/>
            <a:ext cx="4460681" cy="841800"/>
          </a:xfrm>
          <a:prstGeom prst="rect">
            <a:avLst/>
          </a:prstGeom>
        </p:spPr>
      </p:pic>
      <p:pic>
        <p:nvPicPr>
          <p:cNvPr id="24" name="Picture 23">
            <a:extLst>
              <a:ext uri="{FF2B5EF4-FFF2-40B4-BE49-F238E27FC236}">
                <a16:creationId xmlns:a16="http://schemas.microsoft.com/office/drawing/2014/main" id="{44276934-E74C-449A-A481-C5CEBF916779}"/>
              </a:ext>
            </a:extLst>
          </p:cNvPr>
          <p:cNvPicPr>
            <a:picLocks noChangeAspect="1"/>
          </p:cNvPicPr>
          <p:nvPr/>
        </p:nvPicPr>
        <p:blipFill>
          <a:blip r:embed="rId4"/>
          <a:stretch>
            <a:fillRect/>
          </a:stretch>
        </p:blipFill>
        <p:spPr>
          <a:xfrm>
            <a:off x="599449" y="2905359"/>
            <a:ext cx="7343904" cy="2064206"/>
          </a:xfrm>
          <a:prstGeom prst="rect">
            <a:avLst/>
          </a:prstGeom>
        </p:spPr>
      </p:pic>
    </p:spTree>
    <p:extLst>
      <p:ext uri="{BB962C8B-B14F-4D97-AF65-F5344CB8AC3E}">
        <p14:creationId xmlns:p14="http://schemas.microsoft.com/office/powerpoint/2010/main" val="250458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4"/>
                                        </p:tgtEl>
                                        <p:attrNameLst>
                                          <p:attrName>style.visibility</p:attrName>
                                        </p:attrNameLst>
                                      </p:cBhvr>
                                      <p:to>
                                        <p:strVal val="visible"/>
                                      </p:to>
                                    </p:set>
                                    <p:animEffect transition="in" filter="fade">
                                      <p:cBhvr>
                                        <p:cTn id="7" dur="1000"/>
                                        <p:tgtEl>
                                          <p:spTgt spid="1284"/>
                                        </p:tgtEl>
                                      </p:cBhvr>
                                    </p:animEffect>
                                  </p:childTnLst>
                                </p:cTn>
                              </p:par>
                              <p:par>
                                <p:cTn id="8" presetID="2" presetClass="entr" presetSubtype="2" fill="hold" nodeType="withEffect">
                                  <p:stCondLst>
                                    <p:cond delay="0"/>
                                  </p:stCondLst>
                                  <p:childTnLst>
                                    <p:set>
                                      <p:cBhvr>
                                        <p:cTn id="9" dur="1" fill="hold">
                                          <p:stCondLst>
                                            <p:cond delay="0"/>
                                          </p:stCondLst>
                                        </p:cTn>
                                        <p:tgtEl>
                                          <p:spTgt spid="1275"/>
                                        </p:tgtEl>
                                        <p:attrNameLst>
                                          <p:attrName>style.visibility</p:attrName>
                                        </p:attrNameLst>
                                      </p:cBhvr>
                                      <p:to>
                                        <p:strVal val="visible"/>
                                      </p:to>
                                    </p:set>
                                    <p:anim calcmode="lin" valueType="num">
                                      <p:cBhvr additive="base">
                                        <p:cTn id="10" dur="1000"/>
                                        <p:tgtEl>
                                          <p:spTgt spid="1275"/>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1283"/>
                                        </p:tgtEl>
                                        <p:attrNameLst>
                                          <p:attrName>style.visibility</p:attrName>
                                        </p:attrNameLst>
                                      </p:cBhvr>
                                      <p:to>
                                        <p:strVal val="visible"/>
                                      </p:to>
                                    </p:set>
                                    <p:anim calcmode="lin" valueType="num">
                                      <p:cBhvr additive="base">
                                        <p:cTn id="13" dur="1000"/>
                                        <p:tgtEl>
                                          <p:spTgt spid="12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3" name="Picture 2" descr="A hand holding a light bulb&#10;&#10;Description automatically generated">
            <a:extLst>
              <a:ext uri="{FF2B5EF4-FFF2-40B4-BE49-F238E27FC236}">
                <a16:creationId xmlns:a16="http://schemas.microsoft.com/office/drawing/2014/main" id="{CCFF954B-A8E1-4A40-A683-87B95C298A02}"/>
              </a:ext>
            </a:extLst>
          </p:cNvPr>
          <p:cNvPicPr>
            <a:picLocks noChangeAspect="1"/>
          </p:cNvPicPr>
          <p:nvPr/>
        </p:nvPicPr>
        <p:blipFill>
          <a:blip r:embed="rId3"/>
          <a:stretch>
            <a:fillRect/>
          </a:stretch>
        </p:blipFill>
        <p:spPr>
          <a:xfrm>
            <a:off x="0" y="0"/>
            <a:ext cx="9215116" cy="5143500"/>
          </a:xfrm>
          <a:prstGeom prst="rect">
            <a:avLst/>
          </a:prstGeom>
        </p:spPr>
      </p:pic>
      <p:sp>
        <p:nvSpPr>
          <p:cNvPr id="767" name="Google Shape;767;p89"/>
          <p:cNvSpPr/>
          <p:nvPr/>
        </p:nvSpPr>
        <p:spPr>
          <a:xfrm>
            <a:off x="0" y="1911577"/>
            <a:ext cx="3831600" cy="1018200"/>
          </a:xfrm>
          <a:prstGeom prst="rect">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9"/>
          <p:cNvSpPr txBox="1">
            <a:spLocks noGrp="1"/>
          </p:cNvSpPr>
          <p:nvPr>
            <p:ph type="ctrTitle"/>
          </p:nvPr>
        </p:nvSpPr>
        <p:spPr>
          <a:xfrm flipH="1">
            <a:off x="147636" y="1856250"/>
            <a:ext cx="3945617"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tx1"/>
                </a:solidFill>
              </a:rPr>
              <a:t>Recommendations</a:t>
            </a:r>
            <a:br>
              <a:rPr lang="en-US" sz="3200" dirty="0">
                <a:solidFill>
                  <a:schemeClr val="accent1"/>
                </a:solidFill>
              </a:rPr>
            </a:br>
            <a:endParaRPr sz="3200" dirty="0">
              <a:solidFill>
                <a:schemeClr val="accent1"/>
              </a:solidFill>
            </a:endParaRPr>
          </a:p>
        </p:txBody>
      </p:sp>
    </p:spTree>
    <p:extLst>
      <p:ext uri="{BB962C8B-B14F-4D97-AF65-F5344CB8AC3E}">
        <p14:creationId xmlns:p14="http://schemas.microsoft.com/office/powerpoint/2010/main" val="76256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12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pic>
        <p:nvPicPr>
          <p:cNvPr id="19" name="Picture 18" descr="A picture containing rectangle&#10;&#10;Description automatically generated">
            <a:extLst>
              <a:ext uri="{FF2B5EF4-FFF2-40B4-BE49-F238E27FC236}">
                <a16:creationId xmlns:a16="http://schemas.microsoft.com/office/drawing/2014/main" id="{5E77234A-3C62-4AA5-B033-01E9C79C9E1A}"/>
              </a:ext>
            </a:extLst>
          </p:cNvPr>
          <p:cNvPicPr>
            <a:picLocks noChangeAspect="1"/>
          </p:cNvPicPr>
          <p:nvPr/>
        </p:nvPicPr>
        <p:blipFill rotWithShape="1">
          <a:blip r:embed="rId3"/>
          <a:srcRect r="45013"/>
          <a:stretch/>
        </p:blipFill>
        <p:spPr>
          <a:xfrm rot="5400000">
            <a:off x="194302" y="734471"/>
            <a:ext cx="3988290" cy="403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73" name="Google Shape;1273;p107"/>
          <p:cNvSpPr txBox="1">
            <a:spLocks noGrp="1"/>
          </p:cNvSpPr>
          <p:nvPr>
            <p:ph type="ctrTitle"/>
          </p:nvPr>
        </p:nvSpPr>
        <p:spPr>
          <a:xfrm rot="-5400000">
            <a:off x="6677067" y="2056050"/>
            <a:ext cx="4334100" cy="22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dirty="0"/>
              <a:t>RECOMMENDATIONS</a:t>
            </a:r>
            <a:endParaRPr dirty="0"/>
          </a:p>
        </p:txBody>
      </p:sp>
      <p:sp>
        <p:nvSpPr>
          <p:cNvPr id="1275" name="Google Shape;1275;p107"/>
          <p:cNvSpPr txBox="1">
            <a:spLocks noGrp="1"/>
          </p:cNvSpPr>
          <p:nvPr>
            <p:ph type="subTitle" idx="1"/>
          </p:nvPr>
        </p:nvSpPr>
        <p:spPr>
          <a:xfrm>
            <a:off x="4977211" y="553888"/>
            <a:ext cx="3357196" cy="1246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Most important feature leading to Student Attrition is – </a:t>
            </a:r>
            <a:r>
              <a:rPr lang="en-US" dirty="0" err="1"/>
              <a:t>HOUSING_STS_On</a:t>
            </a:r>
            <a:r>
              <a:rPr lang="en-US" dirty="0"/>
              <a:t>/Off Campus. Thus, university should provide financial aid in terms of either low hostel fees or providing free transportation services to students staying outside the Campus. University can also consider having remote sessions for students staying outside Campus.   </a:t>
            </a:r>
            <a:endParaRPr dirty="0"/>
          </a:p>
        </p:txBody>
      </p:sp>
      <p:sp>
        <p:nvSpPr>
          <p:cNvPr id="1277" name="Google Shape;1277;p107"/>
          <p:cNvSpPr txBox="1">
            <a:spLocks noGrp="1"/>
          </p:cNvSpPr>
          <p:nvPr>
            <p:ph type="subTitle" idx="4"/>
          </p:nvPr>
        </p:nvSpPr>
        <p:spPr>
          <a:xfrm>
            <a:off x="4935307" y="2159551"/>
            <a:ext cx="3275442" cy="507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dirty="0"/>
              <a:t>Students having Background as BGD_3 &amp; Background 1 tend to face maximum attrition. University should dig in more to understand what kind of Background these students belong to. Are these working parents or parents who are not financially stable? Based on the outcomes, University should further make provisions</a:t>
            </a:r>
          </a:p>
          <a:p>
            <a:pPr marL="0" lvl="0" indent="0" algn="l" rtl="0">
              <a:lnSpc>
                <a:spcPct val="115000"/>
              </a:lnSpc>
              <a:spcBef>
                <a:spcPts val="0"/>
              </a:spcBef>
              <a:spcAft>
                <a:spcPts val="1600"/>
              </a:spcAft>
              <a:buClr>
                <a:schemeClr val="dk1"/>
              </a:buClr>
              <a:buSzPts val="1100"/>
              <a:buFont typeface="Arial"/>
              <a:buNone/>
            </a:pPr>
            <a:r>
              <a:rPr lang="en-US" dirty="0"/>
              <a:t> </a:t>
            </a:r>
            <a:endParaRPr dirty="0"/>
          </a:p>
        </p:txBody>
      </p:sp>
      <p:sp>
        <p:nvSpPr>
          <p:cNvPr id="1279" name="Google Shape;1279;p107"/>
          <p:cNvSpPr txBox="1">
            <a:spLocks noGrp="1"/>
          </p:cNvSpPr>
          <p:nvPr>
            <p:ph type="subTitle" idx="6"/>
          </p:nvPr>
        </p:nvSpPr>
        <p:spPr>
          <a:xfrm>
            <a:off x="4935307" y="3773942"/>
            <a:ext cx="3191635" cy="10014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Students opting for English, Political Science in their CORE COURSE_NAME_2_S tend to face more attrition. This could be because of the grades scored in these courses these courses difficult. University can provide better faculty, additional study resources for these courses or relax the evaluation criteria.</a:t>
            </a:r>
            <a:endParaRPr dirty="0"/>
          </a:p>
        </p:txBody>
      </p:sp>
      <p:cxnSp>
        <p:nvCxnSpPr>
          <p:cNvPr id="1283" name="Google Shape;1283;p107"/>
          <p:cNvCxnSpPr>
            <a:cxnSpLocks/>
          </p:cNvCxnSpPr>
          <p:nvPr/>
        </p:nvCxnSpPr>
        <p:spPr>
          <a:xfrm>
            <a:off x="8839027" y="1566407"/>
            <a:ext cx="0" cy="3315436"/>
          </a:xfrm>
          <a:prstGeom prst="straightConnector1">
            <a:avLst/>
          </a:prstGeom>
          <a:noFill/>
          <a:ln w="19050" cap="flat" cmpd="sng">
            <a:solidFill>
              <a:schemeClr val="accent1"/>
            </a:solidFill>
            <a:prstDash val="solid"/>
            <a:round/>
            <a:headEnd type="none" w="med" len="med"/>
            <a:tailEnd type="none" w="med" len="med"/>
          </a:ln>
        </p:spPr>
      </p:cxnSp>
      <p:sp>
        <p:nvSpPr>
          <p:cNvPr id="1284" name="Google Shape;1284;p107"/>
          <p:cNvSpPr txBox="1">
            <a:spLocks noGrp="1"/>
          </p:cNvSpPr>
          <p:nvPr>
            <p:ph type="title" idx="3"/>
          </p:nvPr>
        </p:nvSpPr>
        <p:spPr>
          <a:xfrm>
            <a:off x="4318807" y="498351"/>
            <a:ext cx="740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1"/>
                </a:solidFill>
              </a:rPr>
              <a:t>1</a:t>
            </a:r>
            <a:endParaRPr sz="6000" dirty="0">
              <a:solidFill>
                <a:schemeClr val="accent1"/>
              </a:solidFill>
            </a:endParaRPr>
          </a:p>
        </p:txBody>
      </p:sp>
      <p:sp>
        <p:nvSpPr>
          <p:cNvPr id="1285" name="Google Shape;1285;p107"/>
          <p:cNvSpPr txBox="1">
            <a:spLocks noGrp="1"/>
          </p:cNvSpPr>
          <p:nvPr>
            <p:ph type="title" idx="3"/>
          </p:nvPr>
        </p:nvSpPr>
        <p:spPr>
          <a:xfrm>
            <a:off x="4305244" y="2080472"/>
            <a:ext cx="740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1"/>
                </a:solidFill>
              </a:rPr>
              <a:t>2</a:t>
            </a:r>
            <a:endParaRPr sz="6000" dirty="0">
              <a:solidFill>
                <a:schemeClr val="accent1"/>
              </a:solidFill>
            </a:endParaRPr>
          </a:p>
        </p:txBody>
      </p:sp>
      <p:sp>
        <p:nvSpPr>
          <p:cNvPr id="1286" name="Google Shape;1286;p107"/>
          <p:cNvSpPr txBox="1">
            <a:spLocks noGrp="1"/>
          </p:cNvSpPr>
          <p:nvPr>
            <p:ph type="title" idx="3"/>
          </p:nvPr>
        </p:nvSpPr>
        <p:spPr>
          <a:xfrm>
            <a:off x="4326904" y="3713005"/>
            <a:ext cx="740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1"/>
                </a:solidFill>
              </a:rPr>
              <a:t>3</a:t>
            </a:r>
            <a:endParaRPr sz="6000" dirty="0">
              <a:solidFill>
                <a:schemeClr val="accent1"/>
              </a:solidFill>
            </a:endParaRPr>
          </a:p>
        </p:txBody>
      </p:sp>
      <p:sp>
        <p:nvSpPr>
          <p:cNvPr id="26" name="Google Shape;1286;p107">
            <a:extLst>
              <a:ext uri="{FF2B5EF4-FFF2-40B4-BE49-F238E27FC236}">
                <a16:creationId xmlns:a16="http://schemas.microsoft.com/office/drawing/2014/main" id="{5487041A-A7BD-49D6-AF4E-6A49A4D3FFEA}"/>
              </a:ext>
            </a:extLst>
          </p:cNvPr>
          <p:cNvSpPr txBox="1">
            <a:spLocks/>
          </p:cNvSpPr>
          <p:nvPr/>
        </p:nvSpPr>
        <p:spPr>
          <a:xfrm>
            <a:off x="4409185" y="2642128"/>
            <a:ext cx="7407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Bree Serif"/>
              <a:buNone/>
              <a:defRPr sz="1400" b="0" i="0" u="none" strike="noStrike" cap="none">
                <a:solidFill>
                  <a:schemeClr val="accent1"/>
                </a:solidFill>
                <a:latin typeface="Bree Serif"/>
                <a:ea typeface="Bree Serif"/>
                <a:cs typeface="Bree Serif"/>
                <a:sym typeface="Bree Serif"/>
              </a:defRPr>
            </a:lvl1pPr>
            <a:lvl2pPr marR="0" lvl="1"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2pPr>
            <a:lvl3pPr marR="0" lvl="2"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3pPr>
            <a:lvl4pPr marR="0" lvl="3"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4pPr>
            <a:lvl5pPr marR="0" lvl="4"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5pPr>
            <a:lvl6pPr marR="0" lvl="5"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6pPr>
            <a:lvl7pPr marR="0" lvl="6"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7pPr>
            <a:lvl8pPr marR="0" lvl="7"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8pPr>
            <a:lvl9pPr marR="0" lvl="8"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9pPr>
          </a:lstStyle>
          <a:p>
            <a:pPr algn="ctr"/>
            <a:endParaRPr lang="en" sz="6000" dirty="0"/>
          </a:p>
        </p:txBody>
      </p:sp>
    </p:spTree>
    <p:extLst>
      <p:ext uri="{BB962C8B-B14F-4D97-AF65-F5344CB8AC3E}">
        <p14:creationId xmlns:p14="http://schemas.microsoft.com/office/powerpoint/2010/main" val="388562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4"/>
                                        </p:tgtEl>
                                        <p:attrNameLst>
                                          <p:attrName>style.visibility</p:attrName>
                                        </p:attrNameLst>
                                      </p:cBhvr>
                                      <p:to>
                                        <p:strVal val="visible"/>
                                      </p:to>
                                    </p:set>
                                    <p:animEffect transition="in" filter="fade">
                                      <p:cBhvr>
                                        <p:cTn id="7" dur="1000"/>
                                        <p:tgtEl>
                                          <p:spTgt spid="1284"/>
                                        </p:tgtEl>
                                      </p:cBhvr>
                                    </p:animEffect>
                                  </p:childTnLst>
                                </p:cTn>
                              </p:par>
                              <p:par>
                                <p:cTn id="8" presetID="10" presetClass="entr" presetSubtype="0" fill="hold" nodeType="withEffect">
                                  <p:stCondLst>
                                    <p:cond delay="0"/>
                                  </p:stCondLst>
                                  <p:childTnLst>
                                    <p:set>
                                      <p:cBhvr>
                                        <p:cTn id="9" dur="1" fill="hold">
                                          <p:stCondLst>
                                            <p:cond delay="0"/>
                                          </p:stCondLst>
                                        </p:cTn>
                                        <p:tgtEl>
                                          <p:spTgt spid="1285"/>
                                        </p:tgtEl>
                                        <p:attrNameLst>
                                          <p:attrName>style.visibility</p:attrName>
                                        </p:attrNameLst>
                                      </p:cBhvr>
                                      <p:to>
                                        <p:strVal val="visible"/>
                                      </p:to>
                                    </p:set>
                                    <p:animEffect transition="in" filter="fade">
                                      <p:cBhvr>
                                        <p:cTn id="10" dur="1000"/>
                                        <p:tgtEl>
                                          <p:spTgt spid="1285"/>
                                        </p:tgtEl>
                                      </p:cBhvr>
                                    </p:animEffect>
                                  </p:childTnLst>
                                </p:cTn>
                              </p:par>
                              <p:par>
                                <p:cTn id="11" presetID="10" presetClass="entr" presetSubtype="0" fill="hold" nodeType="withEffect">
                                  <p:stCondLst>
                                    <p:cond delay="0"/>
                                  </p:stCondLst>
                                  <p:childTnLst>
                                    <p:set>
                                      <p:cBhvr>
                                        <p:cTn id="12" dur="1" fill="hold">
                                          <p:stCondLst>
                                            <p:cond delay="0"/>
                                          </p:stCondLst>
                                        </p:cTn>
                                        <p:tgtEl>
                                          <p:spTgt spid="1286"/>
                                        </p:tgtEl>
                                        <p:attrNameLst>
                                          <p:attrName>style.visibility</p:attrName>
                                        </p:attrNameLst>
                                      </p:cBhvr>
                                      <p:to>
                                        <p:strVal val="visible"/>
                                      </p:to>
                                    </p:set>
                                    <p:animEffect transition="in" filter="fade">
                                      <p:cBhvr>
                                        <p:cTn id="13" dur="1000"/>
                                        <p:tgtEl>
                                          <p:spTgt spid="1286"/>
                                        </p:tgtEl>
                                      </p:cBhvr>
                                    </p:animEffect>
                                  </p:childTnLst>
                                </p:cTn>
                              </p:par>
                              <p:par>
                                <p:cTn id="14" presetID="2" presetClass="entr" presetSubtype="2" fill="hold" nodeType="withEffect">
                                  <p:stCondLst>
                                    <p:cond delay="0"/>
                                  </p:stCondLst>
                                  <p:childTnLst>
                                    <p:set>
                                      <p:cBhvr>
                                        <p:cTn id="15" dur="1" fill="hold">
                                          <p:stCondLst>
                                            <p:cond delay="0"/>
                                          </p:stCondLst>
                                        </p:cTn>
                                        <p:tgtEl>
                                          <p:spTgt spid="1275"/>
                                        </p:tgtEl>
                                        <p:attrNameLst>
                                          <p:attrName>style.visibility</p:attrName>
                                        </p:attrNameLst>
                                      </p:cBhvr>
                                      <p:to>
                                        <p:strVal val="visible"/>
                                      </p:to>
                                    </p:set>
                                    <p:anim calcmode="lin" valueType="num">
                                      <p:cBhvr additive="base">
                                        <p:cTn id="16" dur="1000"/>
                                        <p:tgtEl>
                                          <p:spTgt spid="1275"/>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277"/>
                                        </p:tgtEl>
                                        <p:attrNameLst>
                                          <p:attrName>style.visibility</p:attrName>
                                        </p:attrNameLst>
                                      </p:cBhvr>
                                      <p:to>
                                        <p:strVal val="visible"/>
                                      </p:to>
                                    </p:set>
                                    <p:anim calcmode="lin" valueType="num">
                                      <p:cBhvr additive="base">
                                        <p:cTn id="19" dur="1000"/>
                                        <p:tgtEl>
                                          <p:spTgt spid="1277"/>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0"/>
                                  </p:stCondLst>
                                  <p:childTnLst>
                                    <p:set>
                                      <p:cBhvr>
                                        <p:cTn id="24" dur="1" fill="hold">
                                          <p:stCondLst>
                                            <p:cond delay="0"/>
                                          </p:stCondLst>
                                        </p:cTn>
                                        <p:tgtEl>
                                          <p:spTgt spid="1283"/>
                                        </p:tgtEl>
                                        <p:attrNameLst>
                                          <p:attrName>style.visibility</p:attrName>
                                        </p:attrNameLst>
                                      </p:cBhvr>
                                      <p:to>
                                        <p:strVal val="visible"/>
                                      </p:to>
                                    </p:set>
                                    <p:anim calcmode="lin" valueType="num">
                                      <p:cBhvr additive="base">
                                        <p:cTn id="25" dur="1000"/>
                                        <p:tgtEl>
                                          <p:spTgt spid="128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pic>
        <p:nvPicPr>
          <p:cNvPr id="19" name="Picture 18" descr="A picture containing rectangle&#10;&#10;Description automatically generated">
            <a:extLst>
              <a:ext uri="{FF2B5EF4-FFF2-40B4-BE49-F238E27FC236}">
                <a16:creationId xmlns:a16="http://schemas.microsoft.com/office/drawing/2014/main" id="{5E77234A-3C62-4AA5-B033-01E9C79C9E1A}"/>
              </a:ext>
            </a:extLst>
          </p:cNvPr>
          <p:cNvPicPr>
            <a:picLocks noChangeAspect="1"/>
          </p:cNvPicPr>
          <p:nvPr/>
        </p:nvPicPr>
        <p:blipFill rotWithShape="1">
          <a:blip r:embed="rId3"/>
          <a:srcRect r="45013"/>
          <a:stretch/>
        </p:blipFill>
        <p:spPr>
          <a:xfrm rot="5400000">
            <a:off x="194302" y="734471"/>
            <a:ext cx="3988290" cy="403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73" name="Google Shape;1273;p107"/>
          <p:cNvSpPr txBox="1">
            <a:spLocks noGrp="1"/>
          </p:cNvSpPr>
          <p:nvPr>
            <p:ph type="ctrTitle"/>
          </p:nvPr>
        </p:nvSpPr>
        <p:spPr>
          <a:xfrm rot="-5400000">
            <a:off x="6677067" y="2056050"/>
            <a:ext cx="4334100" cy="22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dirty="0"/>
              <a:t>RECOMMENDATIONS (CONTINUED)</a:t>
            </a:r>
            <a:endParaRPr dirty="0"/>
          </a:p>
        </p:txBody>
      </p:sp>
      <p:sp>
        <p:nvSpPr>
          <p:cNvPr id="1275" name="Google Shape;1275;p107"/>
          <p:cNvSpPr txBox="1">
            <a:spLocks noGrp="1"/>
          </p:cNvSpPr>
          <p:nvPr>
            <p:ph type="subTitle" idx="1"/>
          </p:nvPr>
        </p:nvSpPr>
        <p:spPr>
          <a:xfrm>
            <a:off x="4977211" y="553888"/>
            <a:ext cx="3357196" cy="1246440"/>
          </a:xfrm>
          <a:prstGeom prst="rect">
            <a:avLst/>
          </a:prstGeom>
        </p:spPr>
        <p:txBody>
          <a:bodyPr spcFirstLastPara="1" wrap="square" lIns="91425" tIns="91425" rIns="91425" bIns="91425" anchor="t" anchorCtr="0">
            <a:noAutofit/>
          </a:bodyPr>
          <a:lstStyle/>
          <a:p>
            <a:pPr marL="0" indent="0">
              <a:buClr>
                <a:schemeClr val="dk1"/>
              </a:buClr>
            </a:pPr>
            <a:r>
              <a:rPr lang="en-IN" dirty="0"/>
              <a:t>Core_course_grade_1_S_Num needs more attention assuming the fact that those students have scored lower. </a:t>
            </a:r>
            <a:endParaRPr dirty="0"/>
          </a:p>
        </p:txBody>
      </p:sp>
      <p:sp>
        <p:nvSpPr>
          <p:cNvPr id="1277" name="Google Shape;1277;p107"/>
          <p:cNvSpPr txBox="1">
            <a:spLocks noGrp="1"/>
          </p:cNvSpPr>
          <p:nvPr>
            <p:ph type="subTitle" idx="4"/>
          </p:nvPr>
        </p:nvSpPr>
        <p:spPr>
          <a:xfrm>
            <a:off x="4977211" y="1554683"/>
            <a:ext cx="3275442" cy="507000"/>
          </a:xfrm>
          <a:prstGeom prst="rect">
            <a:avLst/>
          </a:prstGeom>
        </p:spPr>
        <p:txBody>
          <a:bodyPr spcFirstLastPara="1" wrap="square" lIns="91425" tIns="91425" rIns="91425" bIns="91425" anchor="t" anchorCtr="0">
            <a:noAutofit/>
          </a:bodyPr>
          <a:lstStyle/>
          <a:p>
            <a:pPr marL="0" lvl="0" indent="0">
              <a:lnSpc>
                <a:spcPct val="115000"/>
              </a:lnSpc>
              <a:spcAft>
                <a:spcPts val="1600"/>
              </a:spcAft>
              <a:buClr>
                <a:schemeClr val="dk1"/>
              </a:buClr>
            </a:pPr>
            <a:r>
              <a:rPr lang="en-IN" dirty="0"/>
              <a:t>Mothers with educational qualification as high school, may not be getting adequate compensation. Hence financial aid can be provided to such families to increase such students retention</a:t>
            </a:r>
          </a:p>
          <a:p>
            <a:pPr marL="0" lvl="0" indent="0">
              <a:lnSpc>
                <a:spcPct val="115000"/>
              </a:lnSpc>
              <a:spcAft>
                <a:spcPts val="1600"/>
              </a:spcAft>
              <a:buClr>
                <a:schemeClr val="dk1"/>
              </a:buClr>
            </a:pPr>
            <a:endParaRPr lang="en-US" dirty="0"/>
          </a:p>
          <a:p>
            <a:pPr marL="0" lvl="0" indent="0" algn="l" rtl="0">
              <a:lnSpc>
                <a:spcPct val="115000"/>
              </a:lnSpc>
              <a:spcBef>
                <a:spcPts val="0"/>
              </a:spcBef>
              <a:spcAft>
                <a:spcPts val="1600"/>
              </a:spcAft>
              <a:buClr>
                <a:schemeClr val="dk1"/>
              </a:buClr>
              <a:buSzPts val="1100"/>
              <a:buFont typeface="Arial"/>
              <a:buNone/>
            </a:pPr>
            <a:r>
              <a:rPr lang="en-US" dirty="0"/>
              <a:t> </a:t>
            </a:r>
            <a:endParaRPr dirty="0"/>
          </a:p>
        </p:txBody>
      </p:sp>
      <p:sp>
        <p:nvSpPr>
          <p:cNvPr id="1279" name="Google Shape;1279;p107"/>
          <p:cNvSpPr txBox="1">
            <a:spLocks noGrp="1"/>
          </p:cNvSpPr>
          <p:nvPr>
            <p:ph type="subTitle" idx="6"/>
          </p:nvPr>
        </p:nvSpPr>
        <p:spPr>
          <a:xfrm>
            <a:off x="4977211" y="2819312"/>
            <a:ext cx="3191635" cy="1001438"/>
          </a:xfrm>
          <a:prstGeom prst="rect">
            <a:avLst/>
          </a:prstGeom>
        </p:spPr>
        <p:txBody>
          <a:bodyPr spcFirstLastPara="1" wrap="square" lIns="91425" tIns="91425" rIns="91425" bIns="91425" anchor="t" anchorCtr="0">
            <a:noAutofit/>
          </a:bodyPr>
          <a:lstStyle/>
          <a:p>
            <a:pPr marL="0" indent="0">
              <a:buClr>
                <a:schemeClr val="dk1"/>
              </a:buClr>
            </a:pPr>
            <a:r>
              <a:rPr lang="en-IN" dirty="0"/>
              <a:t>95% of students came within 200 miles from university and 90% came from same state. Spreading the word through Marketing and Advertisement will help to attract more number of students from distant areas.</a:t>
            </a:r>
          </a:p>
          <a:p>
            <a:pPr marL="0" lvl="0" indent="0" algn="l" rtl="0">
              <a:spcBef>
                <a:spcPts val="0"/>
              </a:spcBef>
              <a:spcAft>
                <a:spcPts val="0"/>
              </a:spcAft>
              <a:buClr>
                <a:schemeClr val="dk1"/>
              </a:buClr>
              <a:buSzPts val="1100"/>
              <a:buFont typeface="Arial"/>
              <a:buNone/>
            </a:pPr>
            <a:endParaRPr dirty="0"/>
          </a:p>
        </p:txBody>
      </p:sp>
      <p:cxnSp>
        <p:nvCxnSpPr>
          <p:cNvPr id="1283" name="Google Shape;1283;p107"/>
          <p:cNvCxnSpPr>
            <a:cxnSpLocks/>
          </p:cNvCxnSpPr>
          <p:nvPr/>
        </p:nvCxnSpPr>
        <p:spPr>
          <a:xfrm>
            <a:off x="8846171" y="2521744"/>
            <a:ext cx="0" cy="2514600"/>
          </a:xfrm>
          <a:prstGeom prst="straightConnector1">
            <a:avLst/>
          </a:prstGeom>
          <a:noFill/>
          <a:ln w="19050" cap="flat" cmpd="sng">
            <a:solidFill>
              <a:schemeClr val="accent1"/>
            </a:solidFill>
            <a:prstDash val="solid"/>
            <a:round/>
            <a:headEnd type="none" w="med" len="med"/>
            <a:tailEnd type="none" w="med" len="med"/>
          </a:ln>
        </p:spPr>
      </p:cxnSp>
      <p:sp>
        <p:nvSpPr>
          <p:cNvPr id="1284" name="Google Shape;1284;p107"/>
          <p:cNvSpPr txBox="1">
            <a:spLocks noGrp="1"/>
          </p:cNvSpPr>
          <p:nvPr>
            <p:ph type="title" idx="3"/>
          </p:nvPr>
        </p:nvSpPr>
        <p:spPr>
          <a:xfrm>
            <a:off x="4318807" y="498351"/>
            <a:ext cx="740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4</a:t>
            </a:r>
            <a:endParaRPr sz="6000" dirty="0">
              <a:solidFill>
                <a:schemeClr val="accent1"/>
              </a:solidFill>
            </a:endParaRPr>
          </a:p>
        </p:txBody>
      </p:sp>
      <p:sp>
        <p:nvSpPr>
          <p:cNvPr id="1285" name="Google Shape;1285;p107"/>
          <p:cNvSpPr txBox="1">
            <a:spLocks noGrp="1"/>
          </p:cNvSpPr>
          <p:nvPr>
            <p:ph type="title" idx="3"/>
          </p:nvPr>
        </p:nvSpPr>
        <p:spPr>
          <a:xfrm>
            <a:off x="4318807" y="1679944"/>
            <a:ext cx="740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5</a:t>
            </a:r>
            <a:endParaRPr sz="6000" dirty="0">
              <a:solidFill>
                <a:schemeClr val="accent1"/>
              </a:solidFill>
            </a:endParaRPr>
          </a:p>
        </p:txBody>
      </p:sp>
      <p:sp>
        <p:nvSpPr>
          <p:cNvPr id="1286" name="Google Shape;1286;p107"/>
          <p:cNvSpPr txBox="1">
            <a:spLocks noGrp="1"/>
          </p:cNvSpPr>
          <p:nvPr>
            <p:ph type="title" idx="3"/>
          </p:nvPr>
        </p:nvSpPr>
        <p:spPr>
          <a:xfrm>
            <a:off x="4318807" y="2818913"/>
            <a:ext cx="740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6</a:t>
            </a:r>
            <a:endParaRPr sz="6000" dirty="0">
              <a:solidFill>
                <a:schemeClr val="accent1"/>
              </a:solidFill>
            </a:endParaRPr>
          </a:p>
        </p:txBody>
      </p:sp>
      <p:sp>
        <p:nvSpPr>
          <p:cNvPr id="26" name="Google Shape;1286;p107">
            <a:extLst>
              <a:ext uri="{FF2B5EF4-FFF2-40B4-BE49-F238E27FC236}">
                <a16:creationId xmlns:a16="http://schemas.microsoft.com/office/drawing/2014/main" id="{5487041A-A7BD-49D6-AF4E-6A49A4D3FFEA}"/>
              </a:ext>
            </a:extLst>
          </p:cNvPr>
          <p:cNvSpPr txBox="1">
            <a:spLocks/>
          </p:cNvSpPr>
          <p:nvPr/>
        </p:nvSpPr>
        <p:spPr>
          <a:xfrm>
            <a:off x="4383327" y="3074758"/>
            <a:ext cx="7407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Bree Serif"/>
              <a:buNone/>
              <a:defRPr sz="1400" b="0" i="0" u="none" strike="noStrike" cap="none">
                <a:solidFill>
                  <a:schemeClr val="accent1"/>
                </a:solidFill>
                <a:latin typeface="Bree Serif"/>
                <a:ea typeface="Bree Serif"/>
                <a:cs typeface="Bree Serif"/>
                <a:sym typeface="Bree Serif"/>
              </a:defRPr>
            </a:lvl1pPr>
            <a:lvl2pPr marR="0" lvl="1"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2pPr>
            <a:lvl3pPr marR="0" lvl="2"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3pPr>
            <a:lvl4pPr marR="0" lvl="3"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4pPr>
            <a:lvl5pPr marR="0" lvl="4"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5pPr>
            <a:lvl6pPr marR="0" lvl="5"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6pPr>
            <a:lvl7pPr marR="0" lvl="6"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7pPr>
            <a:lvl8pPr marR="0" lvl="7"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8pPr>
            <a:lvl9pPr marR="0" lvl="8" algn="l" rtl="0">
              <a:lnSpc>
                <a:spcPct val="100000"/>
              </a:lnSpc>
              <a:spcBef>
                <a:spcPts val="0"/>
              </a:spcBef>
              <a:spcAft>
                <a:spcPts val="0"/>
              </a:spcAft>
              <a:buClr>
                <a:schemeClr val="accent1"/>
              </a:buClr>
              <a:buSzPts val="1800"/>
              <a:buFont typeface="Bree Serif"/>
              <a:buNone/>
              <a:defRPr sz="1800" b="0" i="0" u="none" strike="noStrike" cap="none">
                <a:solidFill>
                  <a:schemeClr val="accent1"/>
                </a:solidFill>
                <a:latin typeface="Bree Serif"/>
                <a:ea typeface="Bree Serif"/>
                <a:cs typeface="Bree Serif"/>
                <a:sym typeface="Bree Serif"/>
              </a:defRPr>
            </a:lvl9pPr>
          </a:lstStyle>
          <a:p>
            <a:pPr algn="ctr"/>
            <a:endParaRPr lang="en" sz="6000" dirty="0"/>
          </a:p>
        </p:txBody>
      </p:sp>
    </p:spTree>
    <p:extLst>
      <p:ext uri="{BB962C8B-B14F-4D97-AF65-F5344CB8AC3E}">
        <p14:creationId xmlns:p14="http://schemas.microsoft.com/office/powerpoint/2010/main" val="28175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4"/>
                                        </p:tgtEl>
                                        <p:attrNameLst>
                                          <p:attrName>style.visibility</p:attrName>
                                        </p:attrNameLst>
                                      </p:cBhvr>
                                      <p:to>
                                        <p:strVal val="visible"/>
                                      </p:to>
                                    </p:set>
                                    <p:animEffect transition="in" filter="fade">
                                      <p:cBhvr>
                                        <p:cTn id="7" dur="1000"/>
                                        <p:tgtEl>
                                          <p:spTgt spid="1284"/>
                                        </p:tgtEl>
                                      </p:cBhvr>
                                    </p:animEffect>
                                  </p:childTnLst>
                                </p:cTn>
                              </p:par>
                              <p:par>
                                <p:cTn id="8" presetID="10" presetClass="entr" presetSubtype="0" fill="hold" nodeType="withEffect">
                                  <p:stCondLst>
                                    <p:cond delay="0"/>
                                  </p:stCondLst>
                                  <p:childTnLst>
                                    <p:set>
                                      <p:cBhvr>
                                        <p:cTn id="9" dur="1" fill="hold">
                                          <p:stCondLst>
                                            <p:cond delay="0"/>
                                          </p:stCondLst>
                                        </p:cTn>
                                        <p:tgtEl>
                                          <p:spTgt spid="1285"/>
                                        </p:tgtEl>
                                        <p:attrNameLst>
                                          <p:attrName>style.visibility</p:attrName>
                                        </p:attrNameLst>
                                      </p:cBhvr>
                                      <p:to>
                                        <p:strVal val="visible"/>
                                      </p:to>
                                    </p:set>
                                    <p:animEffect transition="in" filter="fade">
                                      <p:cBhvr>
                                        <p:cTn id="10" dur="1000"/>
                                        <p:tgtEl>
                                          <p:spTgt spid="1285"/>
                                        </p:tgtEl>
                                      </p:cBhvr>
                                    </p:animEffect>
                                  </p:childTnLst>
                                </p:cTn>
                              </p:par>
                              <p:par>
                                <p:cTn id="11" presetID="10" presetClass="entr" presetSubtype="0" fill="hold" nodeType="withEffect">
                                  <p:stCondLst>
                                    <p:cond delay="0"/>
                                  </p:stCondLst>
                                  <p:childTnLst>
                                    <p:set>
                                      <p:cBhvr>
                                        <p:cTn id="12" dur="1" fill="hold">
                                          <p:stCondLst>
                                            <p:cond delay="0"/>
                                          </p:stCondLst>
                                        </p:cTn>
                                        <p:tgtEl>
                                          <p:spTgt spid="1286"/>
                                        </p:tgtEl>
                                        <p:attrNameLst>
                                          <p:attrName>style.visibility</p:attrName>
                                        </p:attrNameLst>
                                      </p:cBhvr>
                                      <p:to>
                                        <p:strVal val="visible"/>
                                      </p:to>
                                    </p:set>
                                    <p:animEffect transition="in" filter="fade">
                                      <p:cBhvr>
                                        <p:cTn id="13" dur="1000"/>
                                        <p:tgtEl>
                                          <p:spTgt spid="1286"/>
                                        </p:tgtEl>
                                      </p:cBhvr>
                                    </p:animEffect>
                                  </p:childTnLst>
                                </p:cTn>
                              </p:par>
                              <p:par>
                                <p:cTn id="14" presetID="2" presetClass="entr" presetSubtype="2" fill="hold" nodeType="withEffect">
                                  <p:stCondLst>
                                    <p:cond delay="0"/>
                                  </p:stCondLst>
                                  <p:childTnLst>
                                    <p:set>
                                      <p:cBhvr>
                                        <p:cTn id="15" dur="1" fill="hold">
                                          <p:stCondLst>
                                            <p:cond delay="0"/>
                                          </p:stCondLst>
                                        </p:cTn>
                                        <p:tgtEl>
                                          <p:spTgt spid="1275"/>
                                        </p:tgtEl>
                                        <p:attrNameLst>
                                          <p:attrName>style.visibility</p:attrName>
                                        </p:attrNameLst>
                                      </p:cBhvr>
                                      <p:to>
                                        <p:strVal val="visible"/>
                                      </p:to>
                                    </p:set>
                                    <p:anim calcmode="lin" valueType="num">
                                      <p:cBhvr additive="base">
                                        <p:cTn id="16" dur="1000"/>
                                        <p:tgtEl>
                                          <p:spTgt spid="1275"/>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277"/>
                                        </p:tgtEl>
                                        <p:attrNameLst>
                                          <p:attrName>style.visibility</p:attrName>
                                        </p:attrNameLst>
                                      </p:cBhvr>
                                      <p:to>
                                        <p:strVal val="visible"/>
                                      </p:to>
                                    </p:set>
                                    <p:anim calcmode="lin" valueType="num">
                                      <p:cBhvr additive="base">
                                        <p:cTn id="19" dur="1000"/>
                                        <p:tgtEl>
                                          <p:spTgt spid="1277"/>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0"/>
                                  </p:stCondLst>
                                  <p:childTnLst>
                                    <p:set>
                                      <p:cBhvr>
                                        <p:cTn id="24" dur="1" fill="hold">
                                          <p:stCondLst>
                                            <p:cond delay="0"/>
                                          </p:stCondLst>
                                        </p:cTn>
                                        <p:tgtEl>
                                          <p:spTgt spid="1283"/>
                                        </p:tgtEl>
                                        <p:attrNameLst>
                                          <p:attrName>style.visibility</p:attrName>
                                        </p:attrNameLst>
                                      </p:cBhvr>
                                      <p:to>
                                        <p:strVal val="visible"/>
                                      </p:to>
                                    </p:set>
                                    <p:anim calcmode="lin" valueType="num">
                                      <p:cBhvr additive="base">
                                        <p:cTn id="25" dur="1000"/>
                                        <p:tgtEl>
                                          <p:spTgt spid="128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24"/>
        <p:cNvGrpSpPr/>
        <p:nvPr/>
      </p:nvGrpSpPr>
      <p:grpSpPr>
        <a:xfrm>
          <a:off x="0" y="0"/>
          <a:ext cx="0" cy="0"/>
          <a:chOff x="0" y="0"/>
          <a:chExt cx="0" cy="0"/>
        </a:xfrm>
      </p:grpSpPr>
      <p:grpSp>
        <p:nvGrpSpPr>
          <p:cNvPr id="1325" name="Google Shape;1325;p113"/>
          <p:cNvGrpSpPr/>
          <p:nvPr/>
        </p:nvGrpSpPr>
        <p:grpSpPr>
          <a:xfrm>
            <a:off x="-98150" y="-76200"/>
            <a:ext cx="9258000" cy="2162175"/>
            <a:chOff x="-98150" y="-76200"/>
            <a:chExt cx="9258000" cy="2162175"/>
          </a:xfrm>
        </p:grpSpPr>
        <p:pic>
          <p:nvPicPr>
            <p:cNvPr id="1326" name="Google Shape;1326;p113"/>
            <p:cNvPicPr preferRelativeResize="0"/>
            <p:nvPr/>
          </p:nvPicPr>
          <p:blipFill rotWithShape="1">
            <a:blip r:embed="rId3">
              <a:alphaModFix/>
            </a:blip>
            <a:srcRect t="36074" b="29869"/>
            <a:stretch/>
          </p:blipFill>
          <p:spPr>
            <a:xfrm>
              <a:off x="-15750" y="0"/>
              <a:ext cx="9175500" cy="2085975"/>
            </a:xfrm>
            <a:prstGeom prst="rect">
              <a:avLst/>
            </a:prstGeom>
            <a:noFill/>
            <a:ln>
              <a:noFill/>
            </a:ln>
          </p:spPr>
        </p:pic>
        <p:sp>
          <p:nvSpPr>
            <p:cNvPr id="1327" name="Google Shape;1327;p113"/>
            <p:cNvSpPr/>
            <p:nvPr/>
          </p:nvSpPr>
          <p:spPr>
            <a:xfrm>
              <a:off x="-98150" y="-76200"/>
              <a:ext cx="9258000" cy="2162100"/>
            </a:xfrm>
            <a:prstGeom prst="rect">
              <a:avLst/>
            </a:prstGeom>
            <a:solidFill>
              <a:schemeClr val="accent4">
                <a:alpha val="13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113"/>
          <p:cNvSpPr txBox="1">
            <a:spLocks noGrp="1"/>
          </p:cNvSpPr>
          <p:nvPr>
            <p:ph type="subTitle" idx="1"/>
          </p:nvPr>
        </p:nvSpPr>
        <p:spPr>
          <a:xfrm>
            <a:off x="1417361" y="3293746"/>
            <a:ext cx="2873193" cy="1514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b="1" dirty="0"/>
              <a:t>Python Notebook Links : </a:t>
            </a:r>
          </a:p>
          <a:p>
            <a:pPr marL="171450" lvl="0" indent="-171450" algn="l" rtl="0">
              <a:spcBef>
                <a:spcPts val="0"/>
              </a:spcBef>
              <a:spcAft>
                <a:spcPts val="0"/>
              </a:spcAft>
              <a:buClr>
                <a:schemeClr val="bg1"/>
              </a:buClr>
              <a:buSzPts val="1100"/>
              <a:buFont typeface="Arial" panose="020B0604020202020204" pitchFamily="34" charset="0"/>
              <a:buChar char="•"/>
            </a:pPr>
            <a:r>
              <a:rPr lang="en-US" dirty="0">
                <a:hlinkClick r:id="rId4" action="ppaction://hlinkfile"/>
              </a:rPr>
              <a:t>Data Cleaning &amp; EDA_1</a:t>
            </a:r>
            <a:endParaRPr lang="en-US" dirty="0"/>
          </a:p>
          <a:p>
            <a:pPr marL="171450" lvl="0" indent="-171450" algn="l" rtl="0">
              <a:spcBef>
                <a:spcPts val="0"/>
              </a:spcBef>
              <a:spcAft>
                <a:spcPts val="0"/>
              </a:spcAft>
              <a:buClr>
                <a:schemeClr val="bg1"/>
              </a:buClr>
              <a:buSzPts val="1100"/>
              <a:buFont typeface="Arial" panose="020B0604020202020204" pitchFamily="34" charset="0"/>
              <a:buChar char="•"/>
            </a:pPr>
            <a:r>
              <a:rPr lang="en-US" dirty="0">
                <a:hlinkClick r:id="rId5" action="ppaction://hlinkfile"/>
              </a:rPr>
              <a:t>EDA_2 &amp; Multivariate Analysis</a:t>
            </a:r>
            <a:endParaRPr lang="en-US" dirty="0"/>
          </a:p>
          <a:p>
            <a:pPr marL="171450" lvl="0" indent="-171450" algn="l" rtl="0">
              <a:spcBef>
                <a:spcPts val="0"/>
              </a:spcBef>
              <a:spcAft>
                <a:spcPts val="0"/>
              </a:spcAft>
              <a:buClr>
                <a:schemeClr val="bg1"/>
              </a:buClr>
              <a:buSzPts val="1100"/>
              <a:buFont typeface="Arial" panose="020B0604020202020204" pitchFamily="34" charset="0"/>
              <a:buChar char="•"/>
            </a:pPr>
            <a:r>
              <a:rPr lang="en-US" dirty="0">
                <a:hlinkClick r:id="rId6" action="ppaction://hlinkfile"/>
              </a:rPr>
              <a:t>Data Preprocessing &amp; Logistic Reg (Mod1)</a:t>
            </a:r>
            <a:endParaRPr lang="en-US" dirty="0"/>
          </a:p>
          <a:p>
            <a:pPr marL="171450" lvl="0" indent="-171450" algn="l" rtl="0">
              <a:spcBef>
                <a:spcPts val="0"/>
              </a:spcBef>
              <a:spcAft>
                <a:spcPts val="0"/>
              </a:spcAft>
              <a:buClr>
                <a:schemeClr val="bg1"/>
              </a:buClr>
              <a:buSzPts val="1100"/>
              <a:buFont typeface="Arial" panose="020B0604020202020204" pitchFamily="34" charset="0"/>
              <a:buChar char="•"/>
            </a:pPr>
            <a:r>
              <a:rPr lang="en-US" dirty="0">
                <a:hlinkClick r:id="rId7" action="ppaction://hlinkfile"/>
              </a:rPr>
              <a:t>Random Forest &amp; GBM (Mod 2,3)</a:t>
            </a:r>
            <a:endParaRPr lang="en-US" dirty="0"/>
          </a:p>
          <a:p>
            <a:pPr marL="171450" lvl="0" indent="-171450" algn="l" rtl="0">
              <a:spcBef>
                <a:spcPts val="0"/>
              </a:spcBef>
              <a:spcAft>
                <a:spcPts val="0"/>
              </a:spcAft>
              <a:buClr>
                <a:schemeClr val="bg1"/>
              </a:buClr>
              <a:buSzPts val="1100"/>
              <a:buFont typeface="Arial" panose="020B0604020202020204" pitchFamily="34" charset="0"/>
              <a:buChar char="•"/>
            </a:pPr>
            <a:r>
              <a:rPr lang="en-US" dirty="0">
                <a:hlinkClick r:id="rId8" action="ppaction://hlinkfile"/>
              </a:rPr>
              <a:t>Xgboost (Mod4)</a:t>
            </a:r>
            <a:endParaRPr lang="en-US" dirty="0"/>
          </a:p>
          <a:p>
            <a:pPr marL="0" lvl="0" indent="0" algn="r" rtl="0">
              <a:spcBef>
                <a:spcPts val="0"/>
              </a:spcBef>
              <a:spcAft>
                <a:spcPts val="0"/>
              </a:spcAft>
              <a:buClr>
                <a:schemeClr val="dk1"/>
              </a:buClr>
              <a:buSzPts val="1100"/>
            </a:pPr>
            <a:r>
              <a:rPr lang="en-US" dirty="0"/>
              <a:t> </a:t>
            </a:r>
            <a:endParaRPr dirty="0"/>
          </a:p>
        </p:txBody>
      </p:sp>
      <p:sp>
        <p:nvSpPr>
          <p:cNvPr id="1339" name="Google Shape;1339;p113"/>
          <p:cNvSpPr txBox="1">
            <a:spLocks noGrp="1"/>
          </p:cNvSpPr>
          <p:nvPr>
            <p:ph type="title"/>
          </p:nvPr>
        </p:nvSpPr>
        <p:spPr>
          <a:xfrm>
            <a:off x="3212700" y="2176598"/>
            <a:ext cx="2718600" cy="2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Thanks!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25"/>
                                        </p:tgtEl>
                                        <p:attrNameLst>
                                          <p:attrName>style.visibility</p:attrName>
                                        </p:attrNameLst>
                                      </p:cBhvr>
                                      <p:to>
                                        <p:strVal val="visible"/>
                                      </p:to>
                                    </p:set>
                                    <p:anim calcmode="lin" valueType="num">
                                      <p:cBhvr additive="base">
                                        <p:cTn id="7" dur="1000"/>
                                        <p:tgtEl>
                                          <p:spTgt spid="132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fade">
                                      <p:cBhvr>
                                        <p:cTn id="10" dur="1000"/>
                                        <p:tgtEl>
                                          <p:spTgt spid="1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26"/>
        <p:cNvGrpSpPr/>
        <p:nvPr/>
      </p:nvGrpSpPr>
      <p:grpSpPr>
        <a:xfrm>
          <a:off x="0" y="0"/>
          <a:ext cx="0" cy="0"/>
          <a:chOff x="0" y="0"/>
          <a:chExt cx="0" cy="0"/>
        </a:xfrm>
      </p:grpSpPr>
      <p:sp>
        <p:nvSpPr>
          <p:cNvPr id="1227" name="Google Shape;1227;p104"/>
          <p:cNvSpPr txBox="1">
            <a:spLocks noGrp="1"/>
          </p:cNvSpPr>
          <p:nvPr>
            <p:ph type="ctrTitle"/>
          </p:nvPr>
        </p:nvSpPr>
        <p:spPr>
          <a:xfrm rot="-5400000">
            <a:off x="6321908" y="2407808"/>
            <a:ext cx="4334100" cy="32788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dirty="0"/>
              <a:t>PROJECT FLOW</a:t>
            </a:r>
            <a:endParaRPr dirty="0"/>
          </a:p>
        </p:txBody>
      </p:sp>
      <p:sp>
        <p:nvSpPr>
          <p:cNvPr id="1228" name="Google Shape;1228;p104"/>
          <p:cNvSpPr/>
          <p:nvPr/>
        </p:nvSpPr>
        <p:spPr>
          <a:xfrm>
            <a:off x="6193200" y="2301126"/>
            <a:ext cx="660600" cy="660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4"/>
          <p:cNvSpPr/>
          <p:nvPr/>
        </p:nvSpPr>
        <p:spPr>
          <a:xfrm>
            <a:off x="4519370" y="2542624"/>
            <a:ext cx="955463" cy="772272"/>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4"/>
          <p:cNvSpPr/>
          <p:nvPr/>
        </p:nvSpPr>
        <p:spPr>
          <a:xfrm>
            <a:off x="3228250" y="2301126"/>
            <a:ext cx="660600" cy="660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4"/>
          <p:cNvSpPr/>
          <p:nvPr/>
        </p:nvSpPr>
        <p:spPr>
          <a:xfrm>
            <a:off x="1426859" y="2571750"/>
            <a:ext cx="797079" cy="62467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104"/>
          <p:cNvCxnSpPr/>
          <p:nvPr/>
        </p:nvCxnSpPr>
        <p:spPr>
          <a:xfrm>
            <a:off x="8465037" y="1617071"/>
            <a:ext cx="0" cy="3861300"/>
          </a:xfrm>
          <a:prstGeom prst="straightConnector1">
            <a:avLst/>
          </a:prstGeom>
          <a:noFill/>
          <a:ln w="19050" cap="flat" cmpd="sng">
            <a:solidFill>
              <a:schemeClr val="accent1"/>
            </a:solidFill>
            <a:prstDash val="solid"/>
            <a:round/>
            <a:headEnd type="none" w="med" len="med"/>
            <a:tailEnd type="none" w="med" len="med"/>
          </a:ln>
        </p:spPr>
      </p:cxnSp>
      <p:sp>
        <p:nvSpPr>
          <p:cNvPr id="1233" name="Google Shape;1233;p104"/>
          <p:cNvSpPr txBox="1">
            <a:spLocks noGrp="1"/>
          </p:cNvSpPr>
          <p:nvPr>
            <p:ph type="title" idx="4294967295"/>
          </p:nvPr>
        </p:nvSpPr>
        <p:spPr>
          <a:xfrm>
            <a:off x="294201" y="1311159"/>
            <a:ext cx="2693714"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1"/>
                </a:solidFill>
              </a:rPr>
              <a:t>Data Cleaning &amp; Preprocessing</a:t>
            </a:r>
            <a:endParaRPr sz="1400" dirty="0">
              <a:solidFill>
                <a:schemeClr val="accent1"/>
              </a:solidFill>
            </a:endParaRPr>
          </a:p>
        </p:txBody>
      </p:sp>
      <p:sp>
        <p:nvSpPr>
          <p:cNvPr id="1234" name="Google Shape;1234;p104"/>
          <p:cNvSpPr txBox="1">
            <a:spLocks noGrp="1"/>
          </p:cNvSpPr>
          <p:nvPr>
            <p:ph type="subTitle" idx="4294967295"/>
          </p:nvPr>
        </p:nvSpPr>
        <p:spPr>
          <a:xfrm>
            <a:off x="491100" y="1702910"/>
            <a:ext cx="2602093" cy="50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100" dirty="0">
                <a:latin typeface="Roboto"/>
                <a:ea typeface="Roboto"/>
                <a:cs typeface="Roboto"/>
                <a:sym typeface="Roboto"/>
              </a:rPr>
              <a:t>Cleaning the data with necessary imputations, outlier removal to prepare data before analysis</a:t>
            </a:r>
          </a:p>
          <a:p>
            <a:pPr marL="0" lvl="0" indent="0" algn="ctr" rtl="0">
              <a:spcBef>
                <a:spcPts val="0"/>
              </a:spcBef>
              <a:spcAft>
                <a:spcPts val="1600"/>
              </a:spcAft>
              <a:buNone/>
            </a:pPr>
            <a:endParaRPr sz="1100" dirty="0">
              <a:latin typeface="Roboto"/>
              <a:ea typeface="Roboto"/>
              <a:cs typeface="Roboto"/>
              <a:sym typeface="Roboto"/>
            </a:endParaRPr>
          </a:p>
        </p:txBody>
      </p:sp>
      <p:sp>
        <p:nvSpPr>
          <p:cNvPr id="1235" name="Google Shape;1235;p104"/>
          <p:cNvSpPr txBox="1">
            <a:spLocks noGrp="1"/>
          </p:cNvSpPr>
          <p:nvPr>
            <p:ph type="title" idx="4294967295"/>
          </p:nvPr>
        </p:nvSpPr>
        <p:spPr>
          <a:xfrm>
            <a:off x="4150025" y="1382103"/>
            <a:ext cx="16416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1"/>
                </a:solidFill>
              </a:rPr>
              <a:t>Model Imple</a:t>
            </a:r>
            <a:r>
              <a:rPr lang="en-US" sz="1400" dirty="0"/>
              <a:t>mentation</a:t>
            </a:r>
            <a:br>
              <a:rPr lang="en-US" sz="1400" dirty="0"/>
            </a:br>
            <a:br>
              <a:rPr lang="en-US" sz="1400" dirty="0">
                <a:solidFill>
                  <a:schemeClr val="accent1"/>
                </a:solidFill>
              </a:rPr>
            </a:br>
            <a:endParaRPr sz="1400" dirty="0">
              <a:solidFill>
                <a:schemeClr val="accent1"/>
              </a:solidFill>
            </a:endParaRPr>
          </a:p>
        </p:txBody>
      </p:sp>
      <p:sp>
        <p:nvSpPr>
          <p:cNvPr id="1236" name="Google Shape;1236;p104"/>
          <p:cNvSpPr txBox="1">
            <a:spLocks noGrp="1"/>
          </p:cNvSpPr>
          <p:nvPr>
            <p:ph type="subTitle" idx="4294967295"/>
          </p:nvPr>
        </p:nvSpPr>
        <p:spPr>
          <a:xfrm>
            <a:off x="4073909" y="1459871"/>
            <a:ext cx="1717716" cy="3719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100" dirty="0">
                <a:latin typeface="Roboto"/>
                <a:ea typeface="Roboto"/>
                <a:cs typeface="Roboto"/>
                <a:sym typeface="Roboto"/>
              </a:rPr>
              <a:t>Logistic Regression, Random Forest Classifier, Gradient Boosting, Xgboost</a:t>
            </a:r>
          </a:p>
        </p:txBody>
      </p:sp>
      <p:sp>
        <p:nvSpPr>
          <p:cNvPr id="1237" name="Google Shape;1237;p104"/>
          <p:cNvSpPr txBox="1">
            <a:spLocks noGrp="1"/>
          </p:cNvSpPr>
          <p:nvPr>
            <p:ph type="title" idx="4294967295"/>
          </p:nvPr>
        </p:nvSpPr>
        <p:spPr>
          <a:xfrm>
            <a:off x="2737750" y="3070146"/>
            <a:ext cx="16416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Exploratory Data Analysis</a:t>
            </a:r>
            <a:endParaRPr sz="1400" dirty="0">
              <a:solidFill>
                <a:schemeClr val="accent1"/>
              </a:solidFill>
            </a:endParaRPr>
          </a:p>
        </p:txBody>
      </p:sp>
      <p:sp>
        <p:nvSpPr>
          <p:cNvPr id="1238" name="Google Shape;1238;p104"/>
          <p:cNvSpPr txBox="1">
            <a:spLocks noGrp="1"/>
          </p:cNvSpPr>
          <p:nvPr>
            <p:ph type="subTitle" idx="4294967295"/>
          </p:nvPr>
        </p:nvSpPr>
        <p:spPr>
          <a:xfrm>
            <a:off x="2456953" y="3431048"/>
            <a:ext cx="2204527" cy="68199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100" dirty="0">
                <a:latin typeface="Roboto"/>
                <a:ea typeface="Roboto"/>
                <a:cs typeface="Roboto"/>
                <a:sym typeface="Roboto"/>
              </a:rPr>
              <a:t>Explanation of univariate &amp; multivariate relationships using Data Visualization </a:t>
            </a:r>
            <a:endParaRPr sz="1100" dirty="0">
              <a:latin typeface="Roboto"/>
              <a:ea typeface="Roboto"/>
              <a:cs typeface="Roboto"/>
              <a:sym typeface="Roboto"/>
            </a:endParaRPr>
          </a:p>
        </p:txBody>
      </p:sp>
      <p:sp>
        <p:nvSpPr>
          <p:cNvPr id="1239" name="Google Shape;1239;p104"/>
          <p:cNvSpPr txBox="1">
            <a:spLocks noGrp="1"/>
          </p:cNvSpPr>
          <p:nvPr>
            <p:ph type="title" idx="4294967295"/>
          </p:nvPr>
        </p:nvSpPr>
        <p:spPr>
          <a:xfrm>
            <a:off x="5702700" y="3070146"/>
            <a:ext cx="16416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1"/>
                </a:solidFill>
              </a:rPr>
              <a:t>Model Evaluation </a:t>
            </a:r>
            <a:endParaRPr sz="1400" dirty="0">
              <a:solidFill>
                <a:schemeClr val="accent1"/>
              </a:solidFill>
            </a:endParaRPr>
          </a:p>
        </p:txBody>
      </p:sp>
      <p:sp>
        <p:nvSpPr>
          <p:cNvPr id="1240" name="Google Shape;1240;p104"/>
          <p:cNvSpPr txBox="1">
            <a:spLocks noGrp="1"/>
          </p:cNvSpPr>
          <p:nvPr>
            <p:ph type="subTitle" idx="4294967295"/>
          </p:nvPr>
        </p:nvSpPr>
        <p:spPr>
          <a:xfrm>
            <a:off x="5702700" y="3431048"/>
            <a:ext cx="1641600" cy="50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100" dirty="0">
                <a:latin typeface="Roboto"/>
                <a:ea typeface="Roboto"/>
                <a:cs typeface="Roboto"/>
                <a:sym typeface="Roboto"/>
              </a:rPr>
              <a:t>Evaluation of model based on Classification reports</a:t>
            </a:r>
            <a:endParaRPr sz="1100" dirty="0">
              <a:latin typeface="Roboto"/>
              <a:ea typeface="Roboto"/>
              <a:cs typeface="Roboto"/>
              <a:sym typeface="Roboto"/>
            </a:endParaRPr>
          </a:p>
        </p:txBody>
      </p:sp>
      <p:cxnSp>
        <p:nvCxnSpPr>
          <p:cNvPr id="1241" name="Google Shape;1241;p104"/>
          <p:cNvCxnSpPr>
            <a:cxnSpLocks/>
          </p:cNvCxnSpPr>
          <p:nvPr/>
        </p:nvCxnSpPr>
        <p:spPr>
          <a:xfrm rot="16200000" flipH="1">
            <a:off x="2217836" y="3032542"/>
            <a:ext cx="738024" cy="1535035"/>
          </a:xfrm>
          <a:prstGeom prst="bentConnector3">
            <a:avLst>
              <a:gd name="adj1" fmla="val 130975"/>
            </a:avLst>
          </a:prstGeom>
          <a:noFill/>
          <a:ln w="19050" cap="flat" cmpd="sng">
            <a:solidFill>
              <a:schemeClr val="accent1"/>
            </a:solidFill>
            <a:prstDash val="solid"/>
            <a:round/>
            <a:headEnd type="none" w="med" len="med"/>
            <a:tailEnd type="none" w="med" len="med"/>
          </a:ln>
        </p:spPr>
      </p:cxnSp>
      <p:cxnSp>
        <p:nvCxnSpPr>
          <p:cNvPr id="1242" name="Google Shape;1242;p104"/>
          <p:cNvCxnSpPr>
            <a:cxnSpLocks/>
            <a:stCxn id="1230" idx="0"/>
          </p:cNvCxnSpPr>
          <p:nvPr/>
        </p:nvCxnSpPr>
        <p:spPr>
          <a:xfrm rot="5400000" flipH="1" flipV="1">
            <a:off x="3629354" y="959654"/>
            <a:ext cx="1270668" cy="1412277"/>
          </a:xfrm>
          <a:prstGeom prst="bentConnector2">
            <a:avLst/>
          </a:prstGeom>
          <a:noFill/>
          <a:ln w="19050" cap="flat" cmpd="sng">
            <a:solidFill>
              <a:schemeClr val="accent1"/>
            </a:solidFill>
            <a:prstDash val="solid"/>
            <a:round/>
            <a:headEnd type="none" w="med" len="med"/>
            <a:tailEnd type="none" w="med" len="med"/>
          </a:ln>
        </p:spPr>
      </p:cxnSp>
      <p:cxnSp>
        <p:nvCxnSpPr>
          <p:cNvPr id="1243" name="Google Shape;1243;p104"/>
          <p:cNvCxnSpPr>
            <a:cxnSpLocks/>
          </p:cNvCxnSpPr>
          <p:nvPr/>
        </p:nvCxnSpPr>
        <p:spPr>
          <a:xfrm>
            <a:off x="4960420" y="3539466"/>
            <a:ext cx="1552550" cy="590426"/>
          </a:xfrm>
          <a:prstGeom prst="bentConnector4">
            <a:avLst>
              <a:gd name="adj1" fmla="val 519"/>
              <a:gd name="adj2" fmla="val 138718"/>
            </a:avLst>
          </a:prstGeom>
          <a:noFill/>
          <a:ln w="19050" cap="flat" cmpd="sng">
            <a:solidFill>
              <a:schemeClr val="accent1"/>
            </a:solidFill>
            <a:prstDash val="solid"/>
            <a:round/>
            <a:headEnd type="none" w="med" len="med"/>
            <a:tailEnd type="none" w="med" len="med"/>
          </a:ln>
        </p:spPr>
      </p:cxnSp>
      <p:cxnSp>
        <p:nvCxnSpPr>
          <p:cNvPr id="1244" name="Google Shape;1244;p104"/>
          <p:cNvCxnSpPr/>
          <p:nvPr/>
        </p:nvCxnSpPr>
        <p:spPr>
          <a:xfrm rot="10800000">
            <a:off x="1893638" y="975759"/>
            <a:ext cx="0" cy="260700"/>
          </a:xfrm>
          <a:prstGeom prst="straightConnector1">
            <a:avLst/>
          </a:prstGeom>
          <a:noFill/>
          <a:ln w="19050" cap="flat" cmpd="sng">
            <a:solidFill>
              <a:schemeClr val="accent1"/>
            </a:solidFill>
            <a:prstDash val="solid"/>
            <a:round/>
            <a:headEnd type="none" w="med" len="med"/>
            <a:tailEnd type="none" w="med" len="med"/>
          </a:ln>
        </p:spPr>
      </p:cxnSp>
      <p:cxnSp>
        <p:nvCxnSpPr>
          <p:cNvPr id="1245" name="Google Shape;1245;p104"/>
          <p:cNvCxnSpPr>
            <a:stCxn id="1228" idx="0"/>
          </p:cNvCxnSpPr>
          <p:nvPr/>
        </p:nvCxnSpPr>
        <p:spPr>
          <a:xfrm rot="10800000">
            <a:off x="6523500" y="970926"/>
            <a:ext cx="0" cy="1330200"/>
          </a:xfrm>
          <a:prstGeom prst="straightConnector1">
            <a:avLst/>
          </a:prstGeom>
          <a:noFill/>
          <a:ln w="19050" cap="flat" cmpd="sng">
            <a:solidFill>
              <a:schemeClr val="accent1"/>
            </a:solidFill>
            <a:prstDash val="solid"/>
            <a:round/>
            <a:headEnd type="none" w="med" len="med"/>
            <a:tailEnd type="triangle" w="med" len="med"/>
          </a:ln>
        </p:spPr>
      </p:cxnSp>
      <p:pic>
        <p:nvPicPr>
          <p:cNvPr id="8" name="Picture 7" descr="Text, whiteboard&#10;&#10;Description automatically generated">
            <a:extLst>
              <a:ext uri="{FF2B5EF4-FFF2-40B4-BE49-F238E27FC236}">
                <a16:creationId xmlns:a16="http://schemas.microsoft.com/office/drawing/2014/main" id="{AF22D4A1-DCCF-4B55-85CB-22B714C74FA1}"/>
              </a:ext>
            </a:extLst>
          </p:cNvPr>
          <p:cNvPicPr>
            <a:picLocks noChangeAspect="1"/>
          </p:cNvPicPr>
          <p:nvPr/>
        </p:nvPicPr>
        <p:blipFill>
          <a:blip r:embed="rId3"/>
          <a:stretch>
            <a:fillRect/>
          </a:stretch>
        </p:blipFill>
        <p:spPr>
          <a:xfrm>
            <a:off x="1156151" y="2571750"/>
            <a:ext cx="1121927" cy="77227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E4F0004B-7E58-4203-837F-30FFE507D15F}"/>
              </a:ext>
            </a:extLst>
          </p:cNvPr>
          <p:cNvPicPr>
            <a:picLocks noChangeAspect="1"/>
          </p:cNvPicPr>
          <p:nvPr/>
        </p:nvPicPr>
        <p:blipFill>
          <a:blip r:embed="rId4"/>
          <a:stretch>
            <a:fillRect/>
          </a:stretch>
        </p:blipFill>
        <p:spPr>
          <a:xfrm>
            <a:off x="2910270" y="2235476"/>
            <a:ext cx="1241214" cy="805504"/>
          </a:xfrm>
          <a:prstGeom prst="rect">
            <a:avLst/>
          </a:prstGeom>
        </p:spPr>
      </p:pic>
      <p:pic>
        <p:nvPicPr>
          <p:cNvPr id="27" name="Picture 26">
            <a:extLst>
              <a:ext uri="{FF2B5EF4-FFF2-40B4-BE49-F238E27FC236}">
                <a16:creationId xmlns:a16="http://schemas.microsoft.com/office/drawing/2014/main" id="{765CA348-B5CE-4629-8935-B4FF912561C9}"/>
              </a:ext>
            </a:extLst>
          </p:cNvPr>
          <p:cNvPicPr>
            <a:picLocks noChangeAspect="1"/>
          </p:cNvPicPr>
          <p:nvPr/>
        </p:nvPicPr>
        <p:blipFill>
          <a:blip r:embed="rId5"/>
          <a:stretch>
            <a:fillRect/>
          </a:stretch>
        </p:blipFill>
        <p:spPr>
          <a:xfrm>
            <a:off x="4424820" y="2513498"/>
            <a:ext cx="1121927" cy="861519"/>
          </a:xfrm>
          <a:prstGeom prst="rect">
            <a:avLst/>
          </a:prstGeom>
        </p:spPr>
      </p:pic>
      <p:pic>
        <p:nvPicPr>
          <p:cNvPr id="34" name="Picture 33" descr="Shape, arrow&#10;&#10;Description automatically generated with medium confidence">
            <a:extLst>
              <a:ext uri="{FF2B5EF4-FFF2-40B4-BE49-F238E27FC236}">
                <a16:creationId xmlns:a16="http://schemas.microsoft.com/office/drawing/2014/main" id="{82D03100-1B66-4E0F-9FE3-736137A21487}"/>
              </a:ext>
            </a:extLst>
          </p:cNvPr>
          <p:cNvPicPr>
            <a:picLocks noChangeAspect="1"/>
          </p:cNvPicPr>
          <p:nvPr/>
        </p:nvPicPr>
        <p:blipFill>
          <a:blip r:embed="rId6"/>
          <a:stretch>
            <a:fillRect/>
          </a:stretch>
        </p:blipFill>
        <p:spPr>
          <a:xfrm>
            <a:off x="5887474" y="2235476"/>
            <a:ext cx="1399405" cy="726251"/>
          </a:xfrm>
          <a:prstGeom prst="rect">
            <a:avLst/>
          </a:prstGeom>
        </p:spPr>
      </p:pic>
      <p:sp>
        <p:nvSpPr>
          <p:cNvPr id="65" name="Google Shape;1239;p104">
            <a:extLst>
              <a:ext uri="{FF2B5EF4-FFF2-40B4-BE49-F238E27FC236}">
                <a16:creationId xmlns:a16="http://schemas.microsoft.com/office/drawing/2014/main" id="{7EFCD5C8-7191-451D-884B-48071C858216}"/>
              </a:ext>
            </a:extLst>
          </p:cNvPr>
          <p:cNvSpPr txBox="1">
            <a:spLocks/>
          </p:cNvSpPr>
          <p:nvPr/>
        </p:nvSpPr>
        <p:spPr>
          <a:xfrm>
            <a:off x="5702700" y="695299"/>
            <a:ext cx="1641600" cy="36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1pPr>
            <a:lvl2pPr marR="0" lvl="1"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2pPr>
            <a:lvl3pPr marR="0" lvl="2"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3pPr>
            <a:lvl4pPr marR="0" lvl="3"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4pPr>
            <a:lvl5pPr marR="0" lvl="4"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5pPr>
            <a:lvl6pPr marR="0" lvl="5"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6pPr>
            <a:lvl7pPr marR="0" lvl="6"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7pPr>
            <a:lvl8pPr marR="0" lvl="7"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8pPr>
            <a:lvl9pPr marR="0" lvl="8" algn="l" rtl="0">
              <a:lnSpc>
                <a:spcPct val="100000"/>
              </a:lnSpc>
              <a:spcBef>
                <a:spcPts val="0"/>
              </a:spcBef>
              <a:spcAft>
                <a:spcPts val="0"/>
              </a:spcAft>
              <a:buClr>
                <a:schemeClr val="accent1"/>
              </a:buClr>
              <a:buSzPts val="2800"/>
              <a:buFont typeface="Bree Serif"/>
              <a:buNone/>
              <a:defRPr sz="2800" b="0" i="0" u="none" strike="noStrike" cap="none">
                <a:solidFill>
                  <a:schemeClr val="accent1"/>
                </a:solidFill>
                <a:latin typeface="Bree Serif"/>
                <a:ea typeface="Bree Serif"/>
                <a:cs typeface="Bree Serif"/>
                <a:sym typeface="Bree Serif"/>
              </a:defRPr>
            </a:lvl9pPr>
          </a:lstStyle>
          <a:p>
            <a:pPr algn="ctr"/>
            <a:r>
              <a:rPr lang="en-US" sz="1400" dirty="0"/>
              <a:t>Recommendation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fade">
                                      <p:cBhvr>
                                        <p:cTn id="7" dur="1000"/>
                                        <p:tgtEl>
                                          <p:spTgt spid="1233"/>
                                        </p:tgtEl>
                                      </p:cBhvr>
                                    </p:animEffect>
                                  </p:childTnLst>
                                </p:cTn>
                              </p:par>
                              <p:par>
                                <p:cTn id="8" presetID="10" presetClass="entr" presetSubtype="0" fill="hold" nodeType="withEffect">
                                  <p:stCondLst>
                                    <p:cond delay="0"/>
                                  </p:stCondLst>
                                  <p:childTnLst>
                                    <p:set>
                                      <p:cBhvr>
                                        <p:cTn id="9" dur="1" fill="hold">
                                          <p:stCondLst>
                                            <p:cond delay="0"/>
                                          </p:stCondLst>
                                        </p:cTn>
                                        <p:tgtEl>
                                          <p:spTgt spid="1234"/>
                                        </p:tgtEl>
                                        <p:attrNameLst>
                                          <p:attrName>style.visibility</p:attrName>
                                        </p:attrNameLst>
                                      </p:cBhvr>
                                      <p:to>
                                        <p:strVal val="visible"/>
                                      </p:to>
                                    </p:set>
                                    <p:animEffect transition="in" filter="fade">
                                      <p:cBhvr>
                                        <p:cTn id="10" dur="1000"/>
                                        <p:tgtEl>
                                          <p:spTgt spid="1234"/>
                                        </p:tgtEl>
                                      </p:cBhvr>
                                    </p:animEffect>
                                  </p:childTnLst>
                                </p:cTn>
                              </p:par>
                              <p:par>
                                <p:cTn id="11" presetID="10" presetClass="entr" presetSubtype="0" fill="hold" nodeType="withEffect">
                                  <p:stCondLst>
                                    <p:cond delay="0"/>
                                  </p:stCondLst>
                                  <p:childTnLst>
                                    <p:set>
                                      <p:cBhvr>
                                        <p:cTn id="12" dur="1" fill="hold">
                                          <p:stCondLst>
                                            <p:cond delay="0"/>
                                          </p:stCondLst>
                                        </p:cTn>
                                        <p:tgtEl>
                                          <p:spTgt spid="1235"/>
                                        </p:tgtEl>
                                        <p:attrNameLst>
                                          <p:attrName>style.visibility</p:attrName>
                                        </p:attrNameLst>
                                      </p:cBhvr>
                                      <p:to>
                                        <p:strVal val="visible"/>
                                      </p:to>
                                    </p:set>
                                    <p:animEffect transition="in" filter="fade">
                                      <p:cBhvr>
                                        <p:cTn id="13" dur="1000"/>
                                        <p:tgtEl>
                                          <p:spTgt spid="1235"/>
                                        </p:tgtEl>
                                      </p:cBhvr>
                                    </p:animEffect>
                                  </p:childTnLst>
                                </p:cTn>
                              </p:par>
                              <p:par>
                                <p:cTn id="14" presetID="10" presetClass="entr" presetSubtype="0" fill="hold" nodeType="withEffect">
                                  <p:stCondLst>
                                    <p:cond delay="0"/>
                                  </p:stCondLst>
                                  <p:childTnLst>
                                    <p:set>
                                      <p:cBhvr>
                                        <p:cTn id="15" dur="1" fill="hold">
                                          <p:stCondLst>
                                            <p:cond delay="0"/>
                                          </p:stCondLst>
                                        </p:cTn>
                                        <p:tgtEl>
                                          <p:spTgt spid="1236"/>
                                        </p:tgtEl>
                                        <p:attrNameLst>
                                          <p:attrName>style.visibility</p:attrName>
                                        </p:attrNameLst>
                                      </p:cBhvr>
                                      <p:to>
                                        <p:strVal val="visible"/>
                                      </p:to>
                                    </p:set>
                                    <p:animEffect transition="in" filter="fade">
                                      <p:cBhvr>
                                        <p:cTn id="16" dur="1000"/>
                                        <p:tgtEl>
                                          <p:spTgt spid="1236"/>
                                        </p:tgtEl>
                                      </p:cBhvr>
                                    </p:animEffect>
                                  </p:childTnLst>
                                </p:cTn>
                              </p:par>
                              <p:par>
                                <p:cTn id="17" presetID="10" presetClass="entr" presetSubtype="0" fill="hold" nodeType="withEffect">
                                  <p:stCondLst>
                                    <p:cond delay="0"/>
                                  </p:stCondLst>
                                  <p:childTnLst>
                                    <p:set>
                                      <p:cBhvr>
                                        <p:cTn id="18" dur="1" fill="hold">
                                          <p:stCondLst>
                                            <p:cond delay="0"/>
                                          </p:stCondLst>
                                        </p:cTn>
                                        <p:tgtEl>
                                          <p:spTgt spid="1237"/>
                                        </p:tgtEl>
                                        <p:attrNameLst>
                                          <p:attrName>style.visibility</p:attrName>
                                        </p:attrNameLst>
                                      </p:cBhvr>
                                      <p:to>
                                        <p:strVal val="visible"/>
                                      </p:to>
                                    </p:set>
                                    <p:animEffect transition="in" filter="fade">
                                      <p:cBhvr>
                                        <p:cTn id="19" dur="1000"/>
                                        <p:tgtEl>
                                          <p:spTgt spid="1237"/>
                                        </p:tgtEl>
                                      </p:cBhvr>
                                    </p:animEffect>
                                  </p:childTnLst>
                                </p:cTn>
                              </p:par>
                              <p:par>
                                <p:cTn id="20" presetID="10" presetClass="entr" presetSubtype="0" fill="hold" nodeType="withEffect">
                                  <p:stCondLst>
                                    <p:cond delay="0"/>
                                  </p:stCondLst>
                                  <p:childTnLst>
                                    <p:set>
                                      <p:cBhvr>
                                        <p:cTn id="21" dur="1" fill="hold">
                                          <p:stCondLst>
                                            <p:cond delay="0"/>
                                          </p:stCondLst>
                                        </p:cTn>
                                        <p:tgtEl>
                                          <p:spTgt spid="1238"/>
                                        </p:tgtEl>
                                        <p:attrNameLst>
                                          <p:attrName>style.visibility</p:attrName>
                                        </p:attrNameLst>
                                      </p:cBhvr>
                                      <p:to>
                                        <p:strVal val="visible"/>
                                      </p:to>
                                    </p:set>
                                    <p:animEffect transition="in" filter="fade">
                                      <p:cBhvr>
                                        <p:cTn id="22" dur="1000"/>
                                        <p:tgtEl>
                                          <p:spTgt spid="1238"/>
                                        </p:tgtEl>
                                      </p:cBhvr>
                                    </p:animEffect>
                                  </p:childTnLst>
                                </p:cTn>
                              </p:par>
                              <p:par>
                                <p:cTn id="23" presetID="10" presetClass="entr" presetSubtype="0" fill="hold" nodeType="withEffect">
                                  <p:stCondLst>
                                    <p:cond delay="0"/>
                                  </p:stCondLst>
                                  <p:childTnLst>
                                    <p:set>
                                      <p:cBhvr>
                                        <p:cTn id="24" dur="1" fill="hold">
                                          <p:stCondLst>
                                            <p:cond delay="0"/>
                                          </p:stCondLst>
                                        </p:cTn>
                                        <p:tgtEl>
                                          <p:spTgt spid="1239"/>
                                        </p:tgtEl>
                                        <p:attrNameLst>
                                          <p:attrName>style.visibility</p:attrName>
                                        </p:attrNameLst>
                                      </p:cBhvr>
                                      <p:to>
                                        <p:strVal val="visible"/>
                                      </p:to>
                                    </p:set>
                                    <p:animEffect transition="in" filter="fade">
                                      <p:cBhvr>
                                        <p:cTn id="25" dur="1000"/>
                                        <p:tgtEl>
                                          <p:spTgt spid="1239"/>
                                        </p:tgtEl>
                                      </p:cBhvr>
                                    </p:animEffect>
                                  </p:childTnLst>
                                </p:cTn>
                              </p:par>
                              <p:par>
                                <p:cTn id="26" presetID="10" presetClass="entr" presetSubtype="0" fill="hold" nodeType="withEffect">
                                  <p:stCondLst>
                                    <p:cond delay="0"/>
                                  </p:stCondLst>
                                  <p:childTnLst>
                                    <p:set>
                                      <p:cBhvr>
                                        <p:cTn id="27" dur="1" fill="hold">
                                          <p:stCondLst>
                                            <p:cond delay="0"/>
                                          </p:stCondLst>
                                        </p:cTn>
                                        <p:tgtEl>
                                          <p:spTgt spid="1240"/>
                                        </p:tgtEl>
                                        <p:attrNameLst>
                                          <p:attrName>style.visibility</p:attrName>
                                        </p:attrNameLst>
                                      </p:cBhvr>
                                      <p:to>
                                        <p:strVal val="visible"/>
                                      </p:to>
                                    </p:set>
                                    <p:animEffect transition="in" filter="fade">
                                      <p:cBhvr>
                                        <p:cTn id="28" dur="1000"/>
                                        <p:tgtEl>
                                          <p:spTgt spid="1240"/>
                                        </p:tgtEl>
                                      </p:cBhvr>
                                    </p:animEffect>
                                  </p:childTnLst>
                                </p:cTn>
                              </p:par>
                              <p:par>
                                <p:cTn id="29" presetID="2" presetClass="entr" presetSubtype="4" fill="hold" nodeType="withEffect">
                                  <p:stCondLst>
                                    <p:cond delay="0"/>
                                  </p:stCondLst>
                                  <p:childTnLst>
                                    <p:set>
                                      <p:cBhvr>
                                        <p:cTn id="30" dur="1" fill="hold">
                                          <p:stCondLst>
                                            <p:cond delay="0"/>
                                          </p:stCondLst>
                                        </p:cTn>
                                        <p:tgtEl>
                                          <p:spTgt spid="1232"/>
                                        </p:tgtEl>
                                        <p:attrNameLst>
                                          <p:attrName>style.visibility</p:attrName>
                                        </p:attrNameLst>
                                      </p:cBhvr>
                                      <p:to>
                                        <p:strVal val="visible"/>
                                      </p:to>
                                    </p:set>
                                    <p:anim calcmode="lin" valueType="num">
                                      <p:cBhvr additive="base">
                                        <p:cTn id="31" dur="1000"/>
                                        <p:tgtEl>
                                          <p:spTgt spid="1232"/>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55"/>
          <p:cNvSpPr txBox="1">
            <a:spLocks noGrp="1"/>
          </p:cNvSpPr>
          <p:nvPr>
            <p:ph type="body" idx="1"/>
          </p:nvPr>
        </p:nvSpPr>
        <p:spPr>
          <a:xfrm>
            <a:off x="254441" y="502170"/>
            <a:ext cx="8889559" cy="4537507"/>
          </a:xfrm>
          <a:prstGeom prst="rect">
            <a:avLst/>
          </a:prstGeom>
        </p:spPr>
        <p:txBody>
          <a:bodyPr spcFirstLastPara="1" wrap="square" lIns="91425" tIns="91425" rIns="91425" bIns="91425" anchor="t" anchorCtr="0">
            <a:noAutofit/>
          </a:bodyPr>
          <a:lstStyle/>
          <a:p>
            <a:pPr marL="0" indent="0">
              <a:spcBef>
                <a:spcPts val="1600"/>
              </a:spcBef>
              <a:buClr>
                <a:schemeClr val="tx2"/>
              </a:buClr>
              <a:buSzPts val="1100"/>
              <a:buNone/>
            </a:pPr>
            <a:r>
              <a:rPr lang="en-US" sz="1600" b="1" u="sng" dirty="0">
                <a:solidFill>
                  <a:schemeClr val="lt1"/>
                </a:solidFill>
              </a:rPr>
              <a:t>Data Cleaning : </a:t>
            </a:r>
          </a:p>
          <a:p>
            <a:pPr marL="171450" indent="-171450">
              <a:spcBef>
                <a:spcPts val="1600"/>
              </a:spcBef>
              <a:buClr>
                <a:schemeClr val="tx2"/>
              </a:buClr>
              <a:buSzPts val="1100"/>
              <a:buFont typeface="Arial" panose="020B0604020202020204" pitchFamily="34" charset="0"/>
              <a:buChar char="•"/>
            </a:pPr>
            <a:r>
              <a:rPr lang="en-US" dirty="0">
                <a:solidFill>
                  <a:schemeClr val="lt1"/>
                </a:solidFill>
              </a:rPr>
              <a:t>Target variable/Dependent Variable is ‘RETURNED_2ND_YR’. </a:t>
            </a:r>
          </a:p>
          <a:p>
            <a:pPr marL="171450" indent="-171450">
              <a:spcBef>
                <a:spcPts val="1600"/>
              </a:spcBef>
              <a:buClr>
                <a:schemeClr val="tx2"/>
              </a:buClr>
              <a:buSzPts val="1100"/>
              <a:buFont typeface="Arial" panose="020B0604020202020204" pitchFamily="34" charset="0"/>
              <a:buChar char="•"/>
            </a:pPr>
            <a:r>
              <a:rPr lang="en-US" dirty="0">
                <a:solidFill>
                  <a:schemeClr val="lt1"/>
                </a:solidFill>
              </a:rPr>
              <a:t>Started off by deleting irrelevant columns from analysis </a:t>
            </a:r>
            <a:r>
              <a:rPr lang="en-US" dirty="0" err="1">
                <a:solidFill>
                  <a:schemeClr val="lt1"/>
                </a:solidFill>
              </a:rPr>
              <a:t>pov</a:t>
            </a:r>
            <a:r>
              <a:rPr lang="en-US" dirty="0">
                <a:solidFill>
                  <a:schemeClr val="lt1"/>
                </a:solidFill>
              </a:rPr>
              <a:t> : ‘STUDENT IDENTIFIER','STDNT_TEST_ENTRANCE1','STDNT_TEST_ENTRANCE2','HIGH_SCHL_NAME’, 'INTERNATIONAL_STS','CORE_COURSE_NAME_4_F','CORE_COURSE_GRADE_4_F','CORE_COURSE_NAME_5_F','CORE_COURSE_GRADE_5_F','CORE_COURSE_NAME_6_F','CORE_COURSE_GRADE_6_F','CORE_COURSE_NAME_3_S','CORE_COURSE_GRADE_3_S','CORE_COURSE_NAME_4_S','CORE_COURSE_GRADE_4_S','CORE_COURSE_NAME_5_S','CORE_COURSE_GRADE_5_S','CORE_COURSE_NAME_6_S','CORE_COURSE_GRADE_6_S','DEGREE_GROUP_CD','DEGREE_GROUP_DESC’</a:t>
            </a:r>
          </a:p>
          <a:p>
            <a:pPr marL="171450" indent="-171450">
              <a:spcBef>
                <a:spcPts val="1600"/>
              </a:spcBef>
              <a:buClr>
                <a:schemeClr val="tx2"/>
              </a:buClr>
              <a:buSzPts val="1100"/>
              <a:buFont typeface="Arial" panose="020B0604020202020204" pitchFamily="34" charset="0"/>
              <a:buChar char="•"/>
            </a:pPr>
            <a:endParaRPr lang="en-US" dirty="0">
              <a:solidFill>
                <a:schemeClr val="lt1"/>
              </a:solidFill>
            </a:endParaRPr>
          </a:p>
          <a:p>
            <a:pPr marL="171450" indent="-171450">
              <a:spcBef>
                <a:spcPts val="1600"/>
              </a:spcBef>
              <a:buClr>
                <a:schemeClr val="tx2"/>
              </a:buClr>
              <a:buSzPts val="1100"/>
              <a:buFont typeface="Arial" panose="020B0604020202020204" pitchFamily="34" charset="0"/>
              <a:buChar char="•"/>
            </a:pPr>
            <a:r>
              <a:rPr lang="en-US" dirty="0">
                <a:solidFill>
                  <a:schemeClr val="lt1"/>
                </a:solidFill>
              </a:rPr>
              <a:t>Missing values imputation : </a:t>
            </a:r>
          </a:p>
          <a:p>
            <a:pPr marL="628650" lvl="1" indent="-171450">
              <a:buClr>
                <a:schemeClr val="tx2"/>
              </a:buClr>
              <a:buSzPts val="1100"/>
              <a:buFont typeface="Arial" panose="020B0604020202020204" pitchFamily="34" charset="0"/>
              <a:buChar char="•"/>
            </a:pPr>
            <a:r>
              <a:rPr lang="en-US" dirty="0">
                <a:solidFill>
                  <a:schemeClr val="lt1"/>
                </a:solidFill>
              </a:rPr>
              <a:t>Imputed missing values in categorical variables with highest occurring value : CORE_COURSE_NAME_2_F,</a:t>
            </a:r>
            <a:r>
              <a:rPr lang="fr-FR" dirty="0">
                <a:solidFill>
                  <a:schemeClr val="lt1"/>
                </a:solidFill>
              </a:rPr>
              <a:t> CORE_COURSE_GRADE_2_F,</a:t>
            </a:r>
            <a:r>
              <a:rPr lang="en-US" dirty="0">
                <a:solidFill>
                  <a:schemeClr val="lt1"/>
                </a:solidFill>
              </a:rPr>
              <a:t> CORE_COURSE_NAME_3_F,</a:t>
            </a:r>
            <a:r>
              <a:rPr lang="fr-FR" dirty="0">
                <a:solidFill>
                  <a:schemeClr val="lt1"/>
                </a:solidFill>
              </a:rPr>
              <a:t> CORE_COURSE_GRADE_3_F,</a:t>
            </a:r>
            <a:r>
              <a:rPr lang="en-US" dirty="0">
                <a:solidFill>
                  <a:schemeClr val="lt1"/>
                </a:solidFill>
              </a:rPr>
              <a:t> CORE_COURSE_NAME_1_S, CORE_COURSE_GRADE_1_S, CORE_COURSE_NAME_2_S, CORE_COURSE_GRADE_2_S</a:t>
            </a:r>
          </a:p>
          <a:p>
            <a:pPr marL="628650" lvl="1" indent="-171450">
              <a:buClr>
                <a:schemeClr val="tx2"/>
              </a:buClr>
              <a:buSzPts val="1100"/>
              <a:buFont typeface="Arial" panose="020B0604020202020204" pitchFamily="34" charset="0"/>
              <a:buChar char="•"/>
            </a:pPr>
            <a:r>
              <a:rPr lang="en-US" dirty="0">
                <a:solidFill>
                  <a:schemeClr val="lt1"/>
                </a:solidFill>
              </a:rPr>
              <a:t>Imputed missing values in numerical variables with median of the column : STDNT_TEST_ENTRANCE_COMB, 'DISTANCE_FROM_HOME’, HIGH_SCHL_GPA’, 'FATHER_HI_EDU_CD’, 'MOTHER_HI_EDU_CD’, 'SECOND_TERM_ATTEMPT_HRS’, 'SECOND_TERM_EARNED_HRS’.</a:t>
            </a:r>
          </a:p>
          <a:p>
            <a:pPr marL="457200" lvl="1" indent="0">
              <a:buClr>
                <a:schemeClr val="dk1"/>
              </a:buClr>
              <a:buSzPts val="1100"/>
              <a:buNone/>
            </a:pPr>
            <a:endParaRPr dirty="0">
              <a:solidFill>
                <a:schemeClr val="lt1"/>
              </a:solidFill>
            </a:endParaRPr>
          </a:p>
        </p:txBody>
      </p:sp>
      <p:sp>
        <p:nvSpPr>
          <p:cNvPr id="2" name="Rectangle 1">
            <a:extLst>
              <a:ext uri="{FF2B5EF4-FFF2-40B4-BE49-F238E27FC236}">
                <a16:creationId xmlns:a16="http://schemas.microsoft.com/office/drawing/2014/main" id="{E365CD35-59E9-4D2C-9592-67BDB89048E5}"/>
              </a:ext>
            </a:extLst>
          </p:cNvPr>
          <p:cNvSpPr/>
          <p:nvPr/>
        </p:nvSpPr>
        <p:spPr>
          <a:xfrm>
            <a:off x="445474" y="199693"/>
            <a:ext cx="7770997" cy="203132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Data Cleaning &amp; Preprocessing Sequence</a:t>
            </a:r>
          </a:p>
          <a:p>
            <a:pPr algn="ctr"/>
            <a:endParaRPr lang="en-US" sz="2400" b="1" dirty="0">
              <a:ln/>
              <a:solidFill>
                <a:schemeClr val="accent3"/>
              </a:solidFill>
            </a:endParaRPr>
          </a:p>
          <a:p>
            <a:pPr algn="ctr"/>
            <a:endParaRPr lang="en-US" sz="2400" b="1" dirty="0">
              <a:ln/>
              <a:solidFill>
                <a:schemeClr val="accent3"/>
              </a:solidFill>
            </a:endParaRPr>
          </a:p>
          <a:p>
            <a:pPr algn="ctr"/>
            <a:endParaRPr lang="en-US" sz="5400" b="1" dirty="0">
              <a:ln/>
              <a:solidFill>
                <a:schemeClr val="accent3"/>
              </a:solidFill>
            </a:endParaRPr>
          </a:p>
        </p:txBody>
      </p:sp>
    </p:spTree>
    <p:extLst>
      <p:ext uri="{BB962C8B-B14F-4D97-AF65-F5344CB8AC3E}">
        <p14:creationId xmlns:p14="http://schemas.microsoft.com/office/powerpoint/2010/main" val="75044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14684" y="286247"/>
            <a:ext cx="8682825" cy="4595854"/>
          </a:xfrm>
        </p:spPr>
        <p:txBody>
          <a:bodyPr/>
          <a:lstStyle/>
          <a:p>
            <a:pPr marL="171450" indent="-171450">
              <a:buClr>
                <a:schemeClr val="tx2"/>
              </a:buClr>
              <a:buSzPts val="1100"/>
              <a:buFont typeface="Arial" panose="020B0604020202020204" pitchFamily="34" charset="0"/>
              <a:buChar char="•"/>
            </a:pPr>
            <a:r>
              <a:rPr lang="en-US" dirty="0">
                <a:solidFill>
                  <a:schemeClr val="lt1"/>
                </a:solidFill>
              </a:rPr>
              <a:t>Format Conversion : </a:t>
            </a:r>
          </a:p>
          <a:p>
            <a:pPr marL="628650" lvl="1" indent="-171450">
              <a:buClr>
                <a:schemeClr val="tx2"/>
              </a:buClr>
              <a:buSzPts val="1100"/>
              <a:buFont typeface="Arial" panose="020B0604020202020204" pitchFamily="34" charset="0"/>
              <a:buChar char="•"/>
            </a:pPr>
            <a:r>
              <a:rPr lang="en-US" sz="1200" dirty="0">
                <a:solidFill>
                  <a:schemeClr val="lt1"/>
                </a:solidFill>
              </a:rPr>
              <a:t>Converted FIRST_TERM,SECOND_TERM values into Date Time format in order to get consistent &amp; actionable format across the column.</a:t>
            </a:r>
          </a:p>
          <a:p>
            <a:pPr marL="628650" lvl="1" indent="-171450">
              <a:buClr>
                <a:schemeClr val="tx2"/>
              </a:buClr>
              <a:buSzPts val="1100"/>
              <a:buFont typeface="Arial" panose="020B0604020202020204" pitchFamily="34" charset="0"/>
              <a:buChar char="•"/>
            </a:pPr>
            <a:r>
              <a:rPr lang="en-US" sz="1200" dirty="0">
                <a:solidFill>
                  <a:schemeClr val="lt1"/>
                </a:solidFill>
              </a:rPr>
              <a:t>Converted Target variable – ‘RETURNED_2ND_YR’ from int to object, so as to use it as categorical variable having 2 levels </a:t>
            </a:r>
          </a:p>
          <a:p>
            <a:pPr marL="628650" lvl="1" indent="-171450">
              <a:buClr>
                <a:schemeClr val="tx2"/>
              </a:buClr>
              <a:buSzPts val="1100"/>
              <a:buFont typeface="Arial" panose="020B0604020202020204" pitchFamily="34" charset="0"/>
              <a:buChar char="•"/>
            </a:pPr>
            <a:endParaRPr lang="en-US" sz="1200" dirty="0">
              <a:solidFill>
                <a:schemeClr val="lt1"/>
              </a:solidFill>
            </a:endParaRPr>
          </a:p>
          <a:p>
            <a:pPr marL="171450" indent="-171450">
              <a:buClr>
                <a:schemeClr val="tx2"/>
              </a:buClr>
              <a:buSzPts val="1100"/>
              <a:buFont typeface="Arial" panose="020B0604020202020204" pitchFamily="34" charset="0"/>
              <a:buChar char="•"/>
            </a:pPr>
            <a:r>
              <a:rPr lang="en-US" dirty="0">
                <a:solidFill>
                  <a:schemeClr val="lt1"/>
                </a:solidFill>
              </a:rPr>
              <a:t>Variable Conversion/ Grouping :</a:t>
            </a:r>
          </a:p>
          <a:p>
            <a:pPr marL="628650" lvl="1" indent="-171450">
              <a:buClr>
                <a:schemeClr val="tx2"/>
              </a:buClr>
              <a:buSzPts val="1100"/>
              <a:buFont typeface="Arial" panose="020B0604020202020204" pitchFamily="34" charset="0"/>
              <a:buChar char="•"/>
            </a:pPr>
            <a:r>
              <a:rPr lang="en-US" sz="1200" dirty="0">
                <a:solidFill>
                  <a:schemeClr val="lt1"/>
                </a:solidFill>
              </a:rPr>
              <a:t>Grouped Age variables and converted 3 categories : Below 18, On 18, Above 18. Later on for simplicity purpose these groups were converted into 2 groups Below 18, &amp; Above 18.</a:t>
            </a:r>
          </a:p>
          <a:p>
            <a:pPr marL="628650" lvl="1" indent="-171450">
              <a:buClr>
                <a:schemeClr val="tx2"/>
              </a:buClr>
              <a:buSzPts val="1100"/>
              <a:buFont typeface="Arial" panose="020B0604020202020204" pitchFamily="34" charset="0"/>
              <a:buChar char="•"/>
            </a:pPr>
            <a:r>
              <a:rPr lang="en-US" sz="1200" dirty="0">
                <a:solidFill>
                  <a:schemeClr val="lt1"/>
                </a:solidFill>
              </a:rPr>
              <a:t>Grouped all the courses with different code courses as 1 group. For </a:t>
            </a:r>
            <a:r>
              <a:rPr lang="en-US" sz="1200" dirty="0" err="1">
                <a:solidFill>
                  <a:schemeClr val="lt1"/>
                </a:solidFill>
              </a:rPr>
              <a:t>eg</a:t>
            </a:r>
            <a:r>
              <a:rPr lang="en-US" sz="1200" dirty="0">
                <a:solidFill>
                  <a:schemeClr val="lt1"/>
                </a:solidFill>
              </a:rPr>
              <a:t> : ENGL 1102,ENGL 1101, ENGL 2136, ENGL 2111 converted into one group ENGL. Created 29 such groups for all the course columns (CORE_COURSE_NAME_1_F’ , CORE_COURSE_NAME_2_F, CORE_COURSE_NAME_3_F, 'CORE_COURSE_NAME_1_S’, 'CORE_COURSE_NAME_2_S’), named as :'ANTH’, 'ARAB','ARTH', 'ASTR', 'BIOL', 'CHEM’,’COMM', 'CPSC', 'ECON', 'ENGL’,’ENVS’,’FREN’, 'GEOG', 'GEOL', 'GERM', 'HIST', 'ITDS',’JAPN', 'LATN', 'LEAD', 'MATH', 'MUSC', 'PHYS', 'POLS', 'SOCI','SPAN', 'STAT', 'THEA', 'PSYC’</a:t>
            </a:r>
          </a:p>
          <a:p>
            <a:pPr marL="628650" lvl="1" indent="-171450">
              <a:buClr>
                <a:schemeClr val="tx2"/>
              </a:buClr>
              <a:buSzPts val="1100"/>
              <a:buFont typeface="Arial" panose="020B0604020202020204" pitchFamily="34" charset="0"/>
              <a:buChar char="•"/>
            </a:pPr>
            <a:r>
              <a:rPr lang="en-US" sz="1200" dirty="0">
                <a:solidFill>
                  <a:schemeClr val="lt1"/>
                </a:solidFill>
              </a:rPr>
              <a:t>Removed outliers using outlier treatment </a:t>
            </a:r>
          </a:p>
          <a:p>
            <a:pPr marL="171450"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628650" lvl="1" indent="-171450">
              <a:buClr>
                <a:schemeClr val="tx2"/>
              </a:buClr>
              <a:buSzPts val="1100"/>
              <a:buFont typeface="Arial" panose="020B0604020202020204" pitchFamily="34" charset="0"/>
              <a:buChar char="•"/>
            </a:pPr>
            <a:endParaRPr lang="en-US" dirty="0">
              <a:solidFill>
                <a:schemeClr val="lt1"/>
              </a:solidFill>
            </a:endParaRPr>
          </a:p>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457200" lvl="1" indent="0">
              <a:buClr>
                <a:schemeClr val="tx2"/>
              </a:buClr>
              <a:buSzPts val="1100"/>
              <a:buNone/>
            </a:pPr>
            <a:endParaRPr lang="en-US" dirty="0">
              <a:solidFill>
                <a:schemeClr val="lt1"/>
              </a:solidFill>
            </a:endParaRPr>
          </a:p>
          <a:p>
            <a:endParaRPr lang="en-IN" dirty="0"/>
          </a:p>
        </p:txBody>
      </p:sp>
    </p:spTree>
    <p:extLst>
      <p:ext uri="{BB962C8B-B14F-4D97-AF65-F5344CB8AC3E}">
        <p14:creationId xmlns:p14="http://schemas.microsoft.com/office/powerpoint/2010/main" val="188495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AC4EBD-345E-428B-A7DF-18F8E8630DE7}"/>
              </a:ext>
            </a:extLst>
          </p:cNvPr>
          <p:cNvSpPr>
            <a:spLocks noGrp="1"/>
          </p:cNvSpPr>
          <p:nvPr>
            <p:ph type="body" idx="1"/>
          </p:nvPr>
        </p:nvSpPr>
        <p:spPr>
          <a:xfrm>
            <a:off x="214684" y="286247"/>
            <a:ext cx="8682825" cy="4595854"/>
          </a:xfrm>
        </p:spPr>
        <p:txBody>
          <a:bodyPr/>
          <a:lstStyle/>
          <a:p>
            <a:pPr marL="0" indent="0">
              <a:buClr>
                <a:schemeClr val="tx2"/>
              </a:buClr>
              <a:buSzPts val="1100"/>
              <a:buNone/>
            </a:pPr>
            <a:r>
              <a:rPr lang="en-US" sz="1600" b="1" u="sng" dirty="0">
                <a:solidFill>
                  <a:schemeClr val="lt1"/>
                </a:solidFill>
              </a:rPr>
              <a:t>Data</a:t>
            </a:r>
            <a:r>
              <a:rPr lang="en-US" dirty="0">
                <a:solidFill>
                  <a:schemeClr val="lt1"/>
                </a:solidFill>
              </a:rPr>
              <a:t> </a:t>
            </a:r>
            <a:r>
              <a:rPr lang="en-US" sz="1600" b="1" u="sng" dirty="0">
                <a:solidFill>
                  <a:schemeClr val="lt1"/>
                </a:solidFill>
              </a:rPr>
              <a:t>Preprocessing :</a:t>
            </a:r>
          </a:p>
          <a:p>
            <a:pPr marL="628650" lvl="1" indent="-171450">
              <a:buClr>
                <a:schemeClr val="tx2"/>
              </a:buClr>
              <a:buSzPts val="1100"/>
              <a:buFont typeface="Arial" panose="020B0604020202020204" pitchFamily="34" charset="0"/>
              <a:buChar char="•"/>
            </a:pPr>
            <a:r>
              <a:rPr lang="en-US" sz="1200" dirty="0">
                <a:solidFill>
                  <a:schemeClr val="lt1"/>
                </a:solidFill>
              </a:rPr>
              <a:t>Top hot encoded all the categorical variables with top 10 most occurring values :</a:t>
            </a:r>
          </a:p>
          <a:p>
            <a:pPr marL="1085850" lvl="2" indent="-171450">
              <a:buClr>
                <a:schemeClr val="tx2"/>
              </a:buClr>
              <a:buSzPts val="1100"/>
              <a:buFont typeface="Arial" panose="020B0604020202020204" pitchFamily="34" charset="0"/>
              <a:buChar char="•"/>
            </a:pPr>
            <a:r>
              <a:rPr lang="en-US" sz="1200" dirty="0">
                <a:solidFill>
                  <a:schemeClr val="lt1"/>
                </a:solidFill>
              </a:rPr>
              <a:t>STDNT_MAJOR, CORE_COURSE_NAME_1_F, CORE_COURSE_NAME_2_F, CORE_COURSE_NAME_3_F, CORE_COURSE_NAME_1_S, CORE_COURSE_NAME_2_S &amp; dropped the original columns with default values.</a:t>
            </a:r>
          </a:p>
          <a:p>
            <a:pPr marL="1085850" lvl="2" indent="-171450">
              <a:buClr>
                <a:schemeClr val="tx2"/>
              </a:buClr>
              <a:buSzPts val="1100"/>
              <a:buFont typeface="Arial" panose="020B0604020202020204" pitchFamily="34" charset="0"/>
              <a:buChar char="•"/>
            </a:pPr>
            <a:r>
              <a:rPr lang="en-US" sz="1200" dirty="0">
                <a:solidFill>
                  <a:schemeClr val="lt1"/>
                </a:solidFill>
              </a:rPr>
              <a:t>Imputed course grades with numerical values for simplicity in analysis : </a:t>
            </a:r>
          </a:p>
          <a:p>
            <a:pPr marL="1543050" lvl="3" indent="-171450">
              <a:buClr>
                <a:schemeClr val="tx2"/>
              </a:buClr>
              <a:buSzPts val="1100"/>
              <a:buFont typeface="Arial" panose="020B0604020202020204" pitchFamily="34" charset="0"/>
              <a:buChar char="•"/>
            </a:pPr>
            <a:r>
              <a:rPr lang="en-US" dirty="0">
                <a:solidFill>
                  <a:schemeClr val="lt1"/>
                </a:solidFill>
              </a:rPr>
              <a:t>Grade A =1 , Grade B = 2, Grade C = 3 , Grade D = 4, Grade F = 5, Grade NOT REP = 6, Grade INCOMPL = 7, Other Grade = 8</a:t>
            </a:r>
          </a:p>
          <a:p>
            <a:pPr marL="628650" lvl="1" indent="-171450">
              <a:buClr>
                <a:schemeClr val="tx2"/>
              </a:buClr>
              <a:buSzPts val="1100"/>
              <a:buFont typeface="Arial" panose="020B0604020202020204" pitchFamily="34" charset="0"/>
              <a:buChar char="•"/>
            </a:pPr>
            <a:endParaRPr lang="en-US" dirty="0">
              <a:solidFill>
                <a:schemeClr val="lt1"/>
              </a:solidFill>
            </a:endParaRPr>
          </a:p>
          <a:p>
            <a:pPr marL="171450" indent="-171450">
              <a:buClr>
                <a:schemeClr val="tx2"/>
              </a:buClr>
              <a:buSzPts val="1100"/>
              <a:buFont typeface="Arial" panose="020B0604020202020204" pitchFamily="34" charset="0"/>
              <a:buChar char="•"/>
            </a:pPr>
            <a:endParaRPr lang="en-US" dirty="0">
              <a:solidFill>
                <a:schemeClr val="lt1"/>
              </a:solidFill>
            </a:endParaRPr>
          </a:p>
          <a:p>
            <a:pPr marL="457200" lvl="1" indent="0">
              <a:buClr>
                <a:schemeClr val="tx2"/>
              </a:buClr>
              <a:buSzPts val="1100"/>
              <a:buNone/>
            </a:pPr>
            <a:endParaRPr lang="en-US" dirty="0">
              <a:solidFill>
                <a:schemeClr val="lt1"/>
              </a:solidFill>
            </a:endParaRPr>
          </a:p>
          <a:p>
            <a:pPr marL="152400" indent="0">
              <a:buNone/>
            </a:pPr>
            <a:endParaRPr lang="en-IN" dirty="0"/>
          </a:p>
        </p:txBody>
      </p:sp>
    </p:spTree>
    <p:extLst>
      <p:ext uri="{BB962C8B-B14F-4D97-AF65-F5344CB8AC3E}">
        <p14:creationId xmlns:p14="http://schemas.microsoft.com/office/powerpoint/2010/main" val="160415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5"/>
          <p:cNvSpPr txBox="1">
            <a:spLocks noGrp="1"/>
          </p:cNvSpPr>
          <p:nvPr>
            <p:ph type="ctrTitle"/>
          </p:nvPr>
        </p:nvSpPr>
        <p:spPr>
          <a:xfrm rot="-5400000">
            <a:off x="6382021" y="2145524"/>
            <a:ext cx="4453054" cy="3552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DATASET PREVIEW </a:t>
            </a:r>
            <a:endParaRPr dirty="0"/>
          </a:p>
        </p:txBody>
      </p:sp>
      <p:sp>
        <p:nvSpPr>
          <p:cNvPr id="393" name="Google Shape;393;p55"/>
          <p:cNvSpPr txBox="1">
            <a:spLocks noGrp="1"/>
          </p:cNvSpPr>
          <p:nvPr>
            <p:ph type="body" idx="1"/>
          </p:nvPr>
        </p:nvSpPr>
        <p:spPr>
          <a:xfrm>
            <a:off x="180162" y="4194560"/>
            <a:ext cx="8263923" cy="779228"/>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n-US" dirty="0">
                <a:solidFill>
                  <a:schemeClr val="lt1"/>
                </a:solidFill>
              </a:rPr>
              <a:t>3400 Rows 56 Columns</a:t>
            </a:r>
          </a:p>
          <a:p>
            <a:pPr marL="0" lvl="0" indent="0" algn="l" rtl="0">
              <a:spcBef>
                <a:spcPts val="1600"/>
              </a:spcBef>
              <a:spcAft>
                <a:spcPts val="0"/>
              </a:spcAft>
              <a:buClr>
                <a:schemeClr val="dk1"/>
              </a:buClr>
              <a:buSzPts val="1100"/>
              <a:buFont typeface="Arial"/>
              <a:buNone/>
            </a:pPr>
            <a:r>
              <a:rPr lang="en-US" dirty="0">
                <a:solidFill>
                  <a:schemeClr val="lt1"/>
                </a:solidFill>
              </a:rPr>
              <a:t>Click on the </a:t>
            </a:r>
            <a:r>
              <a:rPr lang="en-US" dirty="0">
                <a:solidFill>
                  <a:schemeClr val="lt1"/>
                </a:solidFill>
                <a:hlinkClick r:id="rId3" action="ppaction://hlinkfile"/>
              </a:rPr>
              <a:t>link</a:t>
            </a:r>
            <a:r>
              <a:rPr lang="en-US" dirty="0">
                <a:solidFill>
                  <a:schemeClr val="lt1"/>
                </a:solidFill>
              </a:rPr>
              <a:t> to view complete Dataset with variable dictionary </a:t>
            </a:r>
          </a:p>
          <a:p>
            <a:pPr marL="0" lvl="0" indent="0" algn="l" rtl="0">
              <a:spcBef>
                <a:spcPts val="1600"/>
              </a:spcBef>
              <a:spcAft>
                <a:spcPts val="0"/>
              </a:spcAft>
              <a:buClr>
                <a:schemeClr val="dk1"/>
              </a:buClr>
              <a:buSzPts val="1100"/>
              <a:buFont typeface="Arial"/>
              <a:buNone/>
            </a:pPr>
            <a:endParaRPr dirty="0">
              <a:solidFill>
                <a:schemeClr val="lt1"/>
              </a:solidFill>
            </a:endParaRPr>
          </a:p>
        </p:txBody>
      </p:sp>
      <p:cxnSp>
        <p:nvCxnSpPr>
          <p:cNvPr id="394" name="Google Shape;394;p55"/>
          <p:cNvCxnSpPr>
            <a:cxnSpLocks/>
          </p:cNvCxnSpPr>
          <p:nvPr/>
        </p:nvCxnSpPr>
        <p:spPr>
          <a:xfrm>
            <a:off x="8608548" y="1674833"/>
            <a:ext cx="2650" cy="3372024"/>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3153E870-12DD-4E2B-8979-5679496BDCCA}"/>
              </a:ext>
            </a:extLst>
          </p:cNvPr>
          <p:cNvPicPr>
            <a:picLocks noChangeAspect="1"/>
          </p:cNvPicPr>
          <p:nvPr/>
        </p:nvPicPr>
        <p:blipFill rotWithShape="1">
          <a:blip r:embed="rId4"/>
          <a:srcRect t="17048" r="1826" b="7776"/>
          <a:stretch/>
        </p:blipFill>
        <p:spPr>
          <a:xfrm>
            <a:off x="180162" y="278297"/>
            <a:ext cx="8237551" cy="40911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4"/>
                                        </p:tgtEl>
                                        <p:attrNameLst>
                                          <p:attrName>style.visibility</p:attrName>
                                        </p:attrNameLst>
                                      </p:cBhvr>
                                      <p:to>
                                        <p:strVal val="visible"/>
                                      </p:to>
                                    </p:set>
                                    <p:anim calcmode="lin" valueType="num">
                                      <p:cBhvr additive="base">
                                        <p:cTn id="7" dur="1000"/>
                                        <p:tgtEl>
                                          <p:spTgt spid="39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versity Introduction XL">
  <a:themeElements>
    <a:clrScheme name="Simple Light">
      <a:dk1>
        <a:srgbClr val="000000"/>
      </a:dk1>
      <a:lt1>
        <a:srgbClr val="FFFFFF"/>
      </a:lt1>
      <a:dk2>
        <a:srgbClr val="595959"/>
      </a:dk2>
      <a:lt2>
        <a:srgbClr val="EEEEEE"/>
      </a:lt2>
      <a:accent1>
        <a:srgbClr val="E5BF4D"/>
      </a:accent1>
      <a:accent2>
        <a:srgbClr val="F4E4B5"/>
      </a:accent2>
      <a:accent3>
        <a:srgbClr val="FAFCFE"/>
      </a:accent3>
      <a:accent4>
        <a:srgbClr val="073763"/>
      </a:accent4>
      <a:accent5>
        <a:srgbClr val="EFD67E"/>
      </a:accent5>
      <a:accent6>
        <a:srgbClr val="0E2A4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2285</Words>
  <Application>Microsoft Office PowerPoint</Application>
  <PresentationFormat>On-screen Show (16:9)</PresentationFormat>
  <Paragraphs>224</Paragraphs>
  <Slides>45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Roboto Light</vt:lpstr>
      <vt:lpstr>Roboto</vt:lpstr>
      <vt:lpstr>Bree Serif</vt:lpstr>
      <vt:lpstr>Livvic</vt:lpstr>
      <vt:lpstr>Roboto Condensed Light</vt:lpstr>
      <vt:lpstr>University Introduction XL</vt:lpstr>
      <vt:lpstr>Student’s Early Attrition Modelling for Clearwater State University</vt:lpstr>
      <vt:lpstr>S4</vt:lpstr>
      <vt:lpstr>S31</vt:lpstr>
      <vt:lpstr>Description:</vt:lpstr>
      <vt:lpstr>PROJECT FLOW</vt:lpstr>
      <vt:lpstr>PowerPoint Presentation</vt:lpstr>
      <vt:lpstr>PowerPoint Presentation</vt:lpstr>
      <vt:lpstr>PowerPoint Presentation</vt:lpstr>
      <vt:lpstr>DATASET PREVIEW </vt:lpstr>
      <vt:lpstr> Exploratory Data Analysis &amp; Data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Modelling </vt:lpstr>
      <vt:lpstr>Logistic Regression</vt:lpstr>
      <vt:lpstr>PowerPoint Presentation</vt:lpstr>
      <vt:lpstr>Random Forest Classifier </vt:lpstr>
      <vt:lpstr>PowerPoint Presentation</vt:lpstr>
      <vt:lpstr>Gradient Boosting Classifier </vt:lpstr>
      <vt:lpstr>PowerPoint Presentation</vt:lpstr>
      <vt:lpstr>Xgboost  </vt:lpstr>
      <vt:lpstr>PowerPoint Presentation</vt:lpstr>
      <vt:lpstr>Model Evaluation</vt:lpstr>
      <vt:lpstr>MODEL EVALUATION</vt:lpstr>
      <vt:lpstr>Recommendations </vt:lpstr>
      <vt:lpstr>RECOMMENDATIONS</vt:lpstr>
      <vt:lpstr>RECOMMENDATIONS (CONTINUED)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Early Attrition Modelling for Clearwater State University</dc:title>
  <dc:creator>Deeksha Malik</dc:creator>
  <cp:lastModifiedBy>Deeksha Malik</cp:lastModifiedBy>
  <cp:revision>68</cp:revision>
  <dcterms:modified xsi:type="dcterms:W3CDTF">2021-03-25T12:04:39Z</dcterms:modified>
</cp:coreProperties>
</file>